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Lst>
  <p:notesMasterIdLst>
    <p:notesMasterId r:id="rId30"/>
  </p:notesMasterIdLst>
  <p:handoutMasterIdLst>
    <p:handoutMasterId r:id="rId3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D16B79-1ED6-4D12-86FF-8774341DD88C}">
          <p14:sldIdLst>
            <p14:sldId id="256"/>
          </p14:sldIdLst>
        </p14:section>
        <p14:section name="Untitled Section" id="{FB232448-2A3B-4F3E-9F94-70DB73ADC35F}">
          <p14:sldIdLst>
            <p14:sldId id="257"/>
            <p14:sldId id="258"/>
            <p14:sldId id="259"/>
            <p14:sldId id="260"/>
            <p14:sldId id="261"/>
            <p14:sldId id="262"/>
            <p14:sldId id="263"/>
            <p14:sldId id="264"/>
            <p14:sldId id="265"/>
            <p14:sldId id="266"/>
            <p14:sldId id="267"/>
            <p14:sldId id="268"/>
            <p14:sldId id="269"/>
            <p14:sldId id="270"/>
            <p14:sldId id="271"/>
            <p14:sldId id="273"/>
            <p14:sldId id="272"/>
            <p14:sldId id="274"/>
            <p14:sldId id="275"/>
            <p14:sldId id="276"/>
            <p14:sldId id="277"/>
            <p14:sldId id="278"/>
            <p14:sldId id="279"/>
            <p14:sldId id="280"/>
            <p14:sldId id="281"/>
            <p14:sldId id="282"/>
            <p14:sldId id="283"/>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3EB2F5"/>
    <a:srgbClr val="0C2B61"/>
    <a:srgbClr val="3EA6ED"/>
    <a:srgbClr val="1466BA"/>
    <a:srgbClr val="071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66" autoAdjust="0"/>
    <p:restoredTop sz="94660"/>
  </p:normalViewPr>
  <p:slideViewPr>
    <p:cSldViewPr snapToGrid="0">
      <p:cViewPr varScale="1">
        <p:scale>
          <a:sx n="94" d="100"/>
          <a:sy n="94" d="100"/>
        </p:scale>
        <p:origin x="45" y="18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custT="1"/>
      <dgm:spPr>
        <a:solidFill>
          <a:schemeClr val="accent1">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custScaleX="132355" custScaleY="130711">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4">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1">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3">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custScaleX="131639" custScaleY="137505">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4">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1">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3">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custScaleX="131639" custScaleY="137505">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4">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1">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3">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custScaleX="131639" custScaleY="137505">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4">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1">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3">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custScaleX="131639" custScaleY="137505">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4">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1">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3">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custScaleX="131639" custScaleY="137505">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4">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1">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3">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custScaleX="131639" custScaleY="137505">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5">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1">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3">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4">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custScaleX="146546" custScaleY="138072">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5">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1">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3">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4">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custScaleX="146546" custScaleY="138072">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5">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1">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3">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4">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custScaleX="146546" custScaleY="138072">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5">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1">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3">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4">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custScaleX="146546" custScaleY="138072">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custT="1"/>
      <dgm:spPr>
        <a:solidFill>
          <a:schemeClr val="accent1">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custScaleX="132355" custScaleY="130711">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6">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3">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a:solidFill>
          <a:schemeClr val="accent1">
            <a:lumMod val="50000"/>
            <a:alpha val="58000"/>
          </a:schemeClr>
        </a:solidFill>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4">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5">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custScaleX="151602" custScaleY="135467">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6">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3">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a:solidFill>
          <a:schemeClr val="accent1">
            <a:lumMod val="50000"/>
            <a:alpha val="58000"/>
          </a:schemeClr>
        </a:solidFill>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4">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5">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custScaleX="151602" custScaleY="135467">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6">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3">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a:solidFill>
          <a:schemeClr val="accent1">
            <a:lumMod val="50000"/>
            <a:alpha val="58000"/>
          </a:schemeClr>
        </a:solidFill>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4">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5">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custScaleX="151602" custScaleY="135467">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6">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3">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a:solidFill>
          <a:schemeClr val="accent1">
            <a:lumMod val="50000"/>
            <a:alpha val="58000"/>
          </a:schemeClr>
        </a:solidFill>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4">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5">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custScaleX="151602" custScaleY="135467">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6">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3">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a:solidFill>
          <a:schemeClr val="accent1">
            <a:lumMod val="50000"/>
            <a:alpha val="58000"/>
          </a:schemeClr>
        </a:solidFill>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4">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5">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custScaleX="151602" custScaleY="135467">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6">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3">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a:solidFill>
          <a:schemeClr val="accent1">
            <a:lumMod val="50000"/>
            <a:alpha val="58000"/>
          </a:schemeClr>
        </a:solidFill>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4">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5">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custScaleX="151602" custScaleY="135467">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6">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3">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a:solidFill>
          <a:schemeClr val="accent1">
            <a:lumMod val="50000"/>
            <a:alpha val="58000"/>
          </a:schemeClr>
        </a:solidFill>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4">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5">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custScaleX="151602" custScaleY="135467">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rgbClr val="000000">
            <a:alpha val="90000"/>
          </a:srgb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a:solidFill>
          <a:schemeClr val="accent4">
            <a:lumMod val="50000"/>
            <a:alpha val="66000"/>
          </a:schemeClr>
        </a:solidFill>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a:solidFill>
          <a:schemeClr val="accent3">
            <a:lumMod val="50000"/>
            <a:alpha val="58000"/>
          </a:schemeClr>
        </a:solidFill>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5">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a:solidFill>
          <a:schemeClr val="accent1">
            <a:lumMod val="50000"/>
            <a:alpha val="50000"/>
          </a:schemeClr>
        </a:solidFill>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5">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custScaleX="157661" custScaleY="136943">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custT="1"/>
      <dgm:spPr>
        <a:solidFill>
          <a:schemeClr val="accent1">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custScaleX="132355" custScaleY="130711">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custT="1"/>
      <dgm:spPr>
        <a:solidFill>
          <a:schemeClr val="accent1">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custScaleX="132355" custScaleY="130711">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custT="1"/>
      <dgm:spPr>
        <a:solidFill>
          <a:schemeClr val="accent1">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custScaleX="132355" custScaleY="130711">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custT="1"/>
      <dgm:spPr>
        <a:solidFill>
          <a:schemeClr val="accent1">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custScaleX="132355" custScaleY="130711">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3">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1">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custScaleX="176579" custScaleY="141572" custLinFactNeighborY="11157">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4">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1">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3">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custScaleX="131639" custScaleY="137505">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FB5E08-8382-4576-A2D1-9AF08BE43E2F}" type="doc">
      <dgm:prSet loTypeId="urn:microsoft.com/office/officeart/2005/8/layout/hChevron3" loCatId="process" qsTypeId="urn:microsoft.com/office/officeart/2005/8/quickstyle/3d3" qsCatId="3D" csTypeId="urn:microsoft.com/office/officeart/2005/8/colors/accent1_5" csCatId="accent1" phldr="1"/>
      <dgm:spPr/>
    </dgm:pt>
    <dgm:pt modelId="{D1E8C96A-0745-4FEC-9428-D478E9E0F8CD}">
      <dgm:prSet phldrT="[Text]"/>
      <dgm:spPr>
        <a:solidFill>
          <a:schemeClr val="accent4">
            <a:lumMod val="50000"/>
            <a:alpha val="90000"/>
          </a:schemeClr>
        </a:solidFill>
      </dgm:spPr>
      <dgm:t>
        <a:bodyPr/>
        <a:lstStyle/>
        <a:p>
          <a:r>
            <a:rPr lang="fa-IR" sz="1800" dirty="0" smtClean="0">
              <a:cs typeface="B Nazanin" panose="00000400000000000000" pitchFamily="2" charset="-78"/>
            </a:rPr>
            <a:t>مقدمه</a:t>
          </a:r>
          <a:endParaRPr lang="en-US" sz="1800" dirty="0">
            <a:cs typeface="B Nazanin" panose="00000400000000000000" pitchFamily="2" charset="-78"/>
          </a:endParaRPr>
        </a:p>
      </dgm:t>
    </dgm:pt>
    <dgm:pt modelId="{F9DA5ECE-7019-46A7-9341-63723B37B377}" type="parTrans" cxnId="{06E051DF-60DE-4EF8-8183-F4C58F4A52D2}">
      <dgm:prSet/>
      <dgm:spPr/>
      <dgm:t>
        <a:bodyPr/>
        <a:lstStyle/>
        <a:p>
          <a:endParaRPr lang="en-US"/>
        </a:p>
      </dgm:t>
    </dgm:pt>
    <dgm:pt modelId="{1A36A5AB-7CBE-4FD7-898A-3972DE63E75B}" type="sibTrans" cxnId="{06E051DF-60DE-4EF8-8183-F4C58F4A52D2}">
      <dgm:prSet/>
      <dgm:spPr/>
      <dgm:t>
        <a:bodyPr/>
        <a:lstStyle/>
        <a:p>
          <a:endParaRPr lang="en-US"/>
        </a:p>
      </dgm:t>
    </dgm:pt>
    <dgm:pt modelId="{32269C93-73FD-4B9B-8E9D-332BBBA8ECD1}">
      <dgm:prSet phldrT="[Text]" custT="1"/>
      <dgm:spPr/>
      <dgm:t>
        <a:bodyPr/>
        <a:lstStyle/>
        <a:p>
          <a:r>
            <a:rPr lang="fa-IR" sz="1800" dirty="0" smtClean="0">
              <a:cs typeface="B Nazanin" panose="00000400000000000000" pitchFamily="2" charset="-78"/>
            </a:rPr>
            <a:t>رمز ارز ها</a:t>
          </a:r>
          <a:endParaRPr lang="en-US" sz="1800" dirty="0">
            <a:cs typeface="B Nazanin" panose="00000400000000000000" pitchFamily="2" charset="-78"/>
          </a:endParaRPr>
        </a:p>
      </dgm:t>
    </dgm:pt>
    <dgm:pt modelId="{54AE7AC2-6E47-4301-985D-48E6E3C230BD}" type="parTrans" cxnId="{D887197F-6824-47AD-A2E1-9E356F8B0FFD}">
      <dgm:prSet/>
      <dgm:spPr/>
      <dgm:t>
        <a:bodyPr/>
        <a:lstStyle/>
        <a:p>
          <a:endParaRPr lang="en-US"/>
        </a:p>
      </dgm:t>
    </dgm:pt>
    <dgm:pt modelId="{1AB36383-7110-48C4-BE22-B3FCFBE17AF3}" type="sibTrans" cxnId="{D887197F-6824-47AD-A2E1-9E356F8B0FFD}">
      <dgm:prSet/>
      <dgm:spPr/>
      <dgm:t>
        <a:bodyPr/>
        <a:lstStyle/>
        <a:p>
          <a:endParaRPr lang="en-US"/>
        </a:p>
      </dgm:t>
    </dgm:pt>
    <dgm:pt modelId="{28A9B3F5-AEBA-4AA8-B58C-B84F1AC32B91}">
      <dgm:prSet phldrT="[Text]" custT="1"/>
      <dgm:spPr/>
      <dgm:t>
        <a:bodyPr/>
        <a:lstStyle/>
        <a:p>
          <a:r>
            <a:rPr lang="fa-IR" sz="1800" dirty="0" smtClean="0">
              <a:cs typeface="B Nazanin" panose="00000400000000000000" pitchFamily="2" charset="-78"/>
            </a:rPr>
            <a:t>پارسی کوین</a:t>
          </a:r>
          <a:endParaRPr lang="en-US" sz="1800" dirty="0">
            <a:cs typeface="B Nazanin" panose="00000400000000000000" pitchFamily="2" charset="-78"/>
          </a:endParaRPr>
        </a:p>
      </dgm:t>
    </dgm:pt>
    <dgm:pt modelId="{15FE84C3-CE30-4940-BA46-62CA577E6297}" type="parTrans" cxnId="{18F938D3-7611-4199-A35B-FB04DFB025B5}">
      <dgm:prSet/>
      <dgm:spPr/>
      <dgm:t>
        <a:bodyPr/>
        <a:lstStyle/>
        <a:p>
          <a:endParaRPr lang="en-US"/>
        </a:p>
      </dgm:t>
    </dgm:pt>
    <dgm:pt modelId="{CA8A637C-F9D5-44A8-97FE-FE9F8125F676}" type="sibTrans" cxnId="{18F938D3-7611-4199-A35B-FB04DFB025B5}">
      <dgm:prSet/>
      <dgm:spPr/>
      <dgm:t>
        <a:bodyPr/>
        <a:lstStyle/>
        <a:p>
          <a:endParaRPr lang="en-US"/>
        </a:p>
      </dgm:t>
    </dgm:pt>
    <dgm:pt modelId="{6F95A794-CDAE-477F-B562-15885CC767C0}">
      <dgm:prSet phldrT="[Text]" custT="1"/>
      <dgm:spPr>
        <a:solidFill>
          <a:schemeClr val="accent1">
            <a:lumMod val="50000"/>
            <a:alpha val="74000"/>
          </a:schemeClr>
        </a:solidFill>
      </dgm:spPr>
      <dgm:t>
        <a:bodyPr/>
        <a:lstStyle/>
        <a:p>
          <a:r>
            <a:rPr lang="fa-IR" sz="1800" dirty="0" smtClean="0">
              <a:cs typeface="B Nazanin" panose="00000400000000000000" pitchFamily="2" charset="-78"/>
            </a:rPr>
            <a:t>بلاک چین</a:t>
          </a:r>
          <a:endParaRPr lang="en-US" sz="1800" dirty="0">
            <a:cs typeface="B Nazanin" panose="00000400000000000000" pitchFamily="2" charset="-78"/>
          </a:endParaRPr>
        </a:p>
      </dgm:t>
    </dgm:pt>
    <dgm:pt modelId="{33A06FBD-D0CF-453E-B6D9-3C0A8F9A1FB1}" type="parTrans" cxnId="{92EA2D04-D0B5-4462-87E1-A8140FD655F1}">
      <dgm:prSet/>
      <dgm:spPr/>
      <dgm:t>
        <a:bodyPr/>
        <a:lstStyle/>
        <a:p>
          <a:endParaRPr lang="en-US"/>
        </a:p>
      </dgm:t>
    </dgm:pt>
    <dgm:pt modelId="{2A11BE23-B5C0-4D26-9546-FEB857CC0F2A}" type="sibTrans" cxnId="{92EA2D04-D0B5-4462-87E1-A8140FD655F1}">
      <dgm:prSet/>
      <dgm:spPr/>
      <dgm:t>
        <a:bodyPr/>
        <a:lstStyle/>
        <a:p>
          <a:endParaRPr lang="en-US"/>
        </a:p>
      </dgm:t>
    </dgm:pt>
    <dgm:pt modelId="{48C00EC6-0362-49AD-91AE-8C93112AD9EA}">
      <dgm:prSet phldrT="[Text]" custT="1"/>
      <dgm:spPr/>
      <dgm:t>
        <a:bodyPr/>
        <a:lstStyle/>
        <a:p>
          <a:r>
            <a:rPr lang="fa-IR" sz="1800" dirty="0" smtClean="0">
              <a:cs typeface="B Nazanin" panose="00000400000000000000" pitchFamily="2" charset="-78"/>
            </a:rPr>
            <a:t>تشکر و سوالات</a:t>
          </a:r>
          <a:endParaRPr lang="en-US" sz="1800" dirty="0">
            <a:cs typeface="B Nazanin" panose="00000400000000000000" pitchFamily="2" charset="-78"/>
          </a:endParaRPr>
        </a:p>
      </dgm:t>
    </dgm:pt>
    <dgm:pt modelId="{F278E7BD-59AF-41DE-99F5-FCA46D3E258B}" type="sibTrans" cxnId="{33BA51B6-E6E1-4872-AC72-D1CF80A94ECB}">
      <dgm:prSet/>
      <dgm:spPr/>
      <dgm:t>
        <a:bodyPr/>
        <a:lstStyle/>
        <a:p>
          <a:endParaRPr lang="en-US"/>
        </a:p>
      </dgm:t>
    </dgm:pt>
    <dgm:pt modelId="{F56C66CD-F310-4D12-B1B2-EE9E0B17FA50}" type="parTrans" cxnId="{33BA51B6-E6E1-4872-AC72-D1CF80A94ECB}">
      <dgm:prSet/>
      <dgm:spPr/>
      <dgm:t>
        <a:bodyPr/>
        <a:lstStyle/>
        <a:p>
          <a:endParaRPr lang="en-US"/>
        </a:p>
      </dgm:t>
    </dgm:pt>
    <dgm:pt modelId="{0E495BDB-807A-4F82-908A-17E9CF322F3A}">
      <dgm:prSet phldrT="[Text]" custT="1"/>
      <dgm:spPr>
        <a:solidFill>
          <a:schemeClr val="accent3">
            <a:lumMod val="50000"/>
            <a:alpha val="82000"/>
          </a:schemeClr>
        </a:solidFill>
      </dgm:spPr>
      <dgm:t>
        <a:bodyPr/>
        <a:lstStyle/>
        <a:p>
          <a:r>
            <a:rPr lang="fa-IR" sz="1800" dirty="0" smtClean="0">
              <a:cs typeface="B Nazanin" panose="00000400000000000000" pitchFamily="2" charset="-78"/>
            </a:rPr>
            <a:t>شبکه نظیر به نظیر</a:t>
          </a:r>
          <a:endParaRPr lang="en-US" sz="1800" dirty="0">
            <a:cs typeface="B Nazanin" panose="00000400000000000000" pitchFamily="2" charset="-78"/>
          </a:endParaRPr>
        </a:p>
      </dgm:t>
    </dgm:pt>
    <dgm:pt modelId="{F5E676F2-9AB4-4660-8269-F41D1A2E1E73}" type="parTrans" cxnId="{A5D3DB29-2A3B-4E3C-8EE7-442944106D81}">
      <dgm:prSet/>
      <dgm:spPr/>
      <dgm:t>
        <a:bodyPr/>
        <a:lstStyle/>
        <a:p>
          <a:endParaRPr lang="en-US"/>
        </a:p>
      </dgm:t>
    </dgm:pt>
    <dgm:pt modelId="{878FB693-5251-4CB8-AC04-A8EFA0CE52B1}" type="sibTrans" cxnId="{A5D3DB29-2A3B-4E3C-8EE7-442944106D81}">
      <dgm:prSet/>
      <dgm:spPr/>
      <dgm:t>
        <a:bodyPr/>
        <a:lstStyle/>
        <a:p>
          <a:endParaRPr lang="en-US"/>
        </a:p>
      </dgm:t>
    </dgm:pt>
    <dgm:pt modelId="{C8C7812C-5D15-4194-9FE8-EBB3ACFFCE34}" type="pres">
      <dgm:prSet presAssocID="{11FB5E08-8382-4576-A2D1-9AF08BE43E2F}" presName="Name0" presStyleCnt="0">
        <dgm:presLayoutVars>
          <dgm:dir val="rev"/>
          <dgm:resizeHandles val="exact"/>
        </dgm:presLayoutVars>
      </dgm:prSet>
      <dgm:spPr/>
    </dgm:pt>
    <dgm:pt modelId="{6CCEFFD2-C7EB-4647-83DA-146128B7EB26}" type="pres">
      <dgm:prSet presAssocID="{D1E8C96A-0745-4FEC-9428-D478E9E0F8CD}" presName="parTxOnly" presStyleLbl="node1" presStyleIdx="0" presStyleCnt="6">
        <dgm:presLayoutVars>
          <dgm:bulletEnabled val="1"/>
        </dgm:presLayoutVars>
      </dgm:prSet>
      <dgm:spPr/>
      <dgm:t>
        <a:bodyPr/>
        <a:lstStyle/>
        <a:p>
          <a:endParaRPr lang="en-US"/>
        </a:p>
      </dgm:t>
    </dgm:pt>
    <dgm:pt modelId="{63BC87F8-97D1-4DD2-BEF0-03AD407E4FB9}" type="pres">
      <dgm:prSet presAssocID="{1A36A5AB-7CBE-4FD7-898A-3972DE63E75B}" presName="parSpace" presStyleCnt="0"/>
      <dgm:spPr/>
    </dgm:pt>
    <dgm:pt modelId="{DDFE013F-B9A9-43B3-B806-748D3AF9937D}" type="pres">
      <dgm:prSet presAssocID="{0E495BDB-807A-4F82-908A-17E9CF322F3A}" presName="parTxOnly" presStyleLbl="node1" presStyleIdx="1" presStyleCnt="6">
        <dgm:presLayoutVars>
          <dgm:bulletEnabled val="1"/>
        </dgm:presLayoutVars>
      </dgm:prSet>
      <dgm:spPr/>
      <dgm:t>
        <a:bodyPr/>
        <a:lstStyle/>
        <a:p>
          <a:endParaRPr lang="en-US"/>
        </a:p>
      </dgm:t>
    </dgm:pt>
    <dgm:pt modelId="{5CE32BEF-ED80-40E4-AC86-73E2412DAF41}" type="pres">
      <dgm:prSet presAssocID="{878FB693-5251-4CB8-AC04-A8EFA0CE52B1}" presName="parSpace" presStyleCnt="0"/>
      <dgm:spPr/>
    </dgm:pt>
    <dgm:pt modelId="{AEFB4E30-BADA-412A-A623-A5584EEE8118}" type="pres">
      <dgm:prSet presAssocID="{6F95A794-CDAE-477F-B562-15885CC767C0}" presName="parTxOnly" presStyleLbl="node1" presStyleIdx="2" presStyleCnt="6" custScaleX="131639" custScaleY="137505">
        <dgm:presLayoutVars>
          <dgm:bulletEnabled val="1"/>
        </dgm:presLayoutVars>
      </dgm:prSet>
      <dgm:spPr/>
      <dgm:t>
        <a:bodyPr/>
        <a:lstStyle/>
        <a:p>
          <a:endParaRPr lang="en-US"/>
        </a:p>
      </dgm:t>
    </dgm:pt>
    <dgm:pt modelId="{E637B526-7B87-43EE-8DD2-39FC08A379C0}" type="pres">
      <dgm:prSet presAssocID="{2A11BE23-B5C0-4D26-9546-FEB857CC0F2A}" presName="parSpace" presStyleCnt="0"/>
      <dgm:spPr/>
    </dgm:pt>
    <dgm:pt modelId="{D9AF5858-A7A1-4231-9214-4884BFE217B3}" type="pres">
      <dgm:prSet presAssocID="{32269C93-73FD-4B9B-8E9D-332BBBA8ECD1}" presName="parTxOnly" presStyleLbl="node1" presStyleIdx="3" presStyleCnt="6">
        <dgm:presLayoutVars>
          <dgm:bulletEnabled val="1"/>
        </dgm:presLayoutVars>
      </dgm:prSet>
      <dgm:spPr/>
      <dgm:t>
        <a:bodyPr/>
        <a:lstStyle/>
        <a:p>
          <a:endParaRPr lang="en-US"/>
        </a:p>
      </dgm:t>
    </dgm:pt>
    <dgm:pt modelId="{071D2BAF-B9EC-430A-91DB-293C0888CAE5}" type="pres">
      <dgm:prSet presAssocID="{1AB36383-7110-48C4-BE22-B3FCFBE17AF3}" presName="parSpace" presStyleCnt="0"/>
      <dgm:spPr/>
    </dgm:pt>
    <dgm:pt modelId="{EA95B256-2F2A-476A-B466-750BA2577408}" type="pres">
      <dgm:prSet presAssocID="{28A9B3F5-AEBA-4AA8-B58C-B84F1AC32B91}" presName="parTxOnly" presStyleLbl="node1" presStyleIdx="4" presStyleCnt="6">
        <dgm:presLayoutVars>
          <dgm:bulletEnabled val="1"/>
        </dgm:presLayoutVars>
      </dgm:prSet>
      <dgm:spPr/>
      <dgm:t>
        <a:bodyPr/>
        <a:lstStyle/>
        <a:p>
          <a:endParaRPr lang="en-US"/>
        </a:p>
      </dgm:t>
    </dgm:pt>
    <dgm:pt modelId="{327055D5-B274-405B-B5E0-BF1EC85CDAE3}" type="pres">
      <dgm:prSet presAssocID="{CA8A637C-F9D5-44A8-97FE-FE9F8125F676}" presName="parSpace" presStyleCnt="0"/>
      <dgm:spPr/>
    </dgm:pt>
    <dgm:pt modelId="{70438717-9498-4493-877E-12382F70438F}" type="pres">
      <dgm:prSet presAssocID="{48C00EC6-0362-49AD-91AE-8C93112AD9EA}" presName="parTxOnly" presStyleLbl="node1" presStyleIdx="5" presStyleCnt="6">
        <dgm:presLayoutVars>
          <dgm:bulletEnabled val="1"/>
        </dgm:presLayoutVars>
      </dgm:prSet>
      <dgm:spPr/>
      <dgm:t>
        <a:bodyPr/>
        <a:lstStyle/>
        <a:p>
          <a:endParaRPr lang="en-US"/>
        </a:p>
      </dgm:t>
    </dgm:pt>
  </dgm:ptLst>
  <dgm:cxnLst>
    <dgm:cxn modelId="{18F938D3-7611-4199-A35B-FB04DFB025B5}" srcId="{11FB5E08-8382-4576-A2D1-9AF08BE43E2F}" destId="{28A9B3F5-AEBA-4AA8-B58C-B84F1AC32B91}" srcOrd="4" destOrd="0" parTransId="{15FE84C3-CE30-4940-BA46-62CA577E6297}" sibTransId="{CA8A637C-F9D5-44A8-97FE-FE9F8125F676}"/>
    <dgm:cxn modelId="{FFC23C8E-8068-48DD-9FC8-360734833681}" type="presOf" srcId="{28A9B3F5-AEBA-4AA8-B58C-B84F1AC32B91}" destId="{EA95B256-2F2A-476A-B466-750BA2577408}" srcOrd="0" destOrd="0" presId="urn:microsoft.com/office/officeart/2005/8/layout/hChevron3"/>
    <dgm:cxn modelId="{06E051DF-60DE-4EF8-8183-F4C58F4A52D2}" srcId="{11FB5E08-8382-4576-A2D1-9AF08BE43E2F}" destId="{D1E8C96A-0745-4FEC-9428-D478E9E0F8CD}" srcOrd="0" destOrd="0" parTransId="{F9DA5ECE-7019-46A7-9341-63723B37B377}" sibTransId="{1A36A5AB-7CBE-4FD7-898A-3972DE63E75B}"/>
    <dgm:cxn modelId="{D887197F-6824-47AD-A2E1-9E356F8B0FFD}" srcId="{11FB5E08-8382-4576-A2D1-9AF08BE43E2F}" destId="{32269C93-73FD-4B9B-8E9D-332BBBA8ECD1}" srcOrd="3" destOrd="0" parTransId="{54AE7AC2-6E47-4301-985D-48E6E3C230BD}" sibTransId="{1AB36383-7110-48C4-BE22-B3FCFBE17AF3}"/>
    <dgm:cxn modelId="{CE8A2C4C-12FC-4610-B299-FF96095529E4}" type="presOf" srcId="{6F95A794-CDAE-477F-B562-15885CC767C0}" destId="{AEFB4E30-BADA-412A-A623-A5584EEE8118}" srcOrd="0" destOrd="0" presId="urn:microsoft.com/office/officeart/2005/8/layout/hChevron3"/>
    <dgm:cxn modelId="{33BA51B6-E6E1-4872-AC72-D1CF80A94ECB}" srcId="{11FB5E08-8382-4576-A2D1-9AF08BE43E2F}" destId="{48C00EC6-0362-49AD-91AE-8C93112AD9EA}" srcOrd="5" destOrd="0" parTransId="{F56C66CD-F310-4D12-B1B2-EE9E0B17FA50}" sibTransId="{F278E7BD-59AF-41DE-99F5-FCA46D3E258B}"/>
    <dgm:cxn modelId="{A4243655-9276-4BBE-8D87-CEED6DF2A11E}" type="presOf" srcId="{11FB5E08-8382-4576-A2D1-9AF08BE43E2F}" destId="{C8C7812C-5D15-4194-9FE8-EBB3ACFFCE34}" srcOrd="0" destOrd="0" presId="urn:microsoft.com/office/officeart/2005/8/layout/hChevron3"/>
    <dgm:cxn modelId="{0CC5F753-0C74-4185-B0E4-7413CDE71A87}" type="presOf" srcId="{32269C93-73FD-4B9B-8E9D-332BBBA8ECD1}" destId="{D9AF5858-A7A1-4231-9214-4884BFE217B3}" srcOrd="0" destOrd="0" presId="urn:microsoft.com/office/officeart/2005/8/layout/hChevron3"/>
    <dgm:cxn modelId="{92EA2D04-D0B5-4462-87E1-A8140FD655F1}" srcId="{11FB5E08-8382-4576-A2D1-9AF08BE43E2F}" destId="{6F95A794-CDAE-477F-B562-15885CC767C0}" srcOrd="2" destOrd="0" parTransId="{33A06FBD-D0CF-453E-B6D9-3C0A8F9A1FB1}" sibTransId="{2A11BE23-B5C0-4D26-9546-FEB857CC0F2A}"/>
    <dgm:cxn modelId="{A5D3DB29-2A3B-4E3C-8EE7-442944106D81}" srcId="{11FB5E08-8382-4576-A2D1-9AF08BE43E2F}" destId="{0E495BDB-807A-4F82-908A-17E9CF322F3A}" srcOrd="1" destOrd="0" parTransId="{F5E676F2-9AB4-4660-8269-F41D1A2E1E73}" sibTransId="{878FB693-5251-4CB8-AC04-A8EFA0CE52B1}"/>
    <dgm:cxn modelId="{D94AE2A7-D878-4F83-856A-1416BA79DF2F}" type="presOf" srcId="{D1E8C96A-0745-4FEC-9428-D478E9E0F8CD}" destId="{6CCEFFD2-C7EB-4647-83DA-146128B7EB26}" srcOrd="0" destOrd="0" presId="urn:microsoft.com/office/officeart/2005/8/layout/hChevron3"/>
    <dgm:cxn modelId="{568ACBC1-756A-4725-B943-D662C8DA8C01}" type="presOf" srcId="{48C00EC6-0362-49AD-91AE-8C93112AD9EA}" destId="{70438717-9498-4493-877E-12382F70438F}" srcOrd="0" destOrd="0" presId="urn:microsoft.com/office/officeart/2005/8/layout/hChevron3"/>
    <dgm:cxn modelId="{8F21BE8F-07BB-4F9F-969D-3F82F04B735F}" type="presOf" srcId="{0E495BDB-807A-4F82-908A-17E9CF322F3A}" destId="{DDFE013F-B9A9-43B3-B806-748D3AF9937D}" srcOrd="0" destOrd="0" presId="urn:microsoft.com/office/officeart/2005/8/layout/hChevron3"/>
    <dgm:cxn modelId="{EDADE758-CEA6-4ECB-9973-80ECD1D992A1}" type="presParOf" srcId="{C8C7812C-5D15-4194-9FE8-EBB3ACFFCE34}" destId="{6CCEFFD2-C7EB-4647-83DA-146128B7EB26}" srcOrd="0" destOrd="0" presId="urn:microsoft.com/office/officeart/2005/8/layout/hChevron3"/>
    <dgm:cxn modelId="{876CD5F6-E4CB-47EE-A787-F8D20984D501}" type="presParOf" srcId="{C8C7812C-5D15-4194-9FE8-EBB3ACFFCE34}" destId="{63BC87F8-97D1-4DD2-BEF0-03AD407E4FB9}" srcOrd="1" destOrd="0" presId="urn:microsoft.com/office/officeart/2005/8/layout/hChevron3"/>
    <dgm:cxn modelId="{35F0C2F0-BB37-499B-B017-75F0C3514087}" type="presParOf" srcId="{C8C7812C-5D15-4194-9FE8-EBB3ACFFCE34}" destId="{DDFE013F-B9A9-43B3-B806-748D3AF9937D}" srcOrd="2" destOrd="0" presId="urn:microsoft.com/office/officeart/2005/8/layout/hChevron3"/>
    <dgm:cxn modelId="{05884140-B8C2-4F84-9951-2A1B36228F00}" type="presParOf" srcId="{C8C7812C-5D15-4194-9FE8-EBB3ACFFCE34}" destId="{5CE32BEF-ED80-40E4-AC86-73E2412DAF41}" srcOrd="3" destOrd="0" presId="urn:microsoft.com/office/officeart/2005/8/layout/hChevron3"/>
    <dgm:cxn modelId="{6E4EA02F-CC00-4983-9945-F4DDE3586665}" type="presParOf" srcId="{C8C7812C-5D15-4194-9FE8-EBB3ACFFCE34}" destId="{AEFB4E30-BADA-412A-A623-A5584EEE8118}" srcOrd="4" destOrd="0" presId="urn:microsoft.com/office/officeart/2005/8/layout/hChevron3"/>
    <dgm:cxn modelId="{E06791AA-84D7-43B7-BF06-7EBC4D19688C}" type="presParOf" srcId="{C8C7812C-5D15-4194-9FE8-EBB3ACFFCE34}" destId="{E637B526-7B87-43EE-8DD2-39FC08A379C0}" srcOrd="5" destOrd="0" presId="urn:microsoft.com/office/officeart/2005/8/layout/hChevron3"/>
    <dgm:cxn modelId="{4C210682-2051-467C-A9D4-47BE711A4F30}" type="presParOf" srcId="{C8C7812C-5D15-4194-9FE8-EBB3ACFFCE34}" destId="{D9AF5858-A7A1-4231-9214-4884BFE217B3}" srcOrd="6" destOrd="0" presId="urn:microsoft.com/office/officeart/2005/8/layout/hChevron3"/>
    <dgm:cxn modelId="{6DDE31CF-FAFC-4692-876F-45E3EB9A6645}" type="presParOf" srcId="{C8C7812C-5D15-4194-9FE8-EBB3ACFFCE34}" destId="{071D2BAF-B9EC-430A-91DB-293C0888CAE5}" srcOrd="7" destOrd="0" presId="urn:microsoft.com/office/officeart/2005/8/layout/hChevron3"/>
    <dgm:cxn modelId="{1DFF18BD-D602-452E-8923-E53FEA805B3C}" type="presParOf" srcId="{C8C7812C-5D15-4194-9FE8-EBB3ACFFCE34}" destId="{EA95B256-2F2A-476A-B466-750BA2577408}" srcOrd="8" destOrd="0" presId="urn:microsoft.com/office/officeart/2005/8/layout/hChevron3"/>
    <dgm:cxn modelId="{0D0F28DF-DE24-404A-9EF7-A79E0B9FA0D4}" type="presParOf" srcId="{C8C7812C-5D15-4194-9FE8-EBB3ACFFCE34}" destId="{327055D5-B274-405B-B5E0-BF1EC85CDAE3}" srcOrd="9" destOrd="0" presId="urn:microsoft.com/office/officeart/2005/8/layout/hChevron3"/>
    <dgm:cxn modelId="{9134B37F-8A4E-4EA0-AAFB-5A7FE1824BAA}" type="presParOf" srcId="{C8C7812C-5D15-4194-9FE8-EBB3ACFFCE34}" destId="{70438717-9498-4493-877E-12382F70438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399842" y="0"/>
          <a:ext cx="2447644" cy="966893"/>
        </a:xfrm>
        <a:prstGeom prst="homePlate">
          <a:avLst/>
        </a:prstGeom>
        <a:solidFill>
          <a:schemeClr val="accent1">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96012"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مقدمه</a:t>
          </a:r>
          <a:endParaRPr lang="en-US" sz="1800" kern="1200" dirty="0">
            <a:cs typeface="B Nazanin" panose="00000400000000000000" pitchFamily="2" charset="-78"/>
          </a:endParaRPr>
        </a:p>
      </dsp:txBody>
      <dsp:txXfrm rot="10800000">
        <a:off x="7641565" y="0"/>
        <a:ext cx="2205921" cy="966893"/>
      </dsp:txXfrm>
    </dsp:sp>
    <dsp:sp modelId="{DDFE013F-B9A9-43B3-B806-748D3AF9937D}">
      <dsp:nvSpPr>
        <dsp:cNvPr id="0" name=""/>
        <dsp:cNvSpPr/>
      </dsp:nvSpPr>
      <dsp:spPr>
        <a:xfrm rot="10800000">
          <a:off x="5920400" y="113586"/>
          <a:ext cx="1849302" cy="739720"/>
        </a:xfrm>
        <a:prstGeom prst="chevron">
          <a:avLst/>
        </a:prstGeom>
        <a:solidFill>
          <a:schemeClr val="accent1">
            <a:alpha val="90000"/>
            <a:hueOff val="0"/>
            <a:satOff val="0"/>
            <a:lumOff val="0"/>
            <a:alphaOff val="-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290260" y="113586"/>
        <a:ext cx="1109582" cy="739720"/>
      </dsp:txXfrm>
    </dsp:sp>
    <dsp:sp modelId="{AEFB4E30-BADA-412A-A623-A5584EEE8118}">
      <dsp:nvSpPr>
        <dsp:cNvPr id="0" name=""/>
        <dsp:cNvSpPr/>
      </dsp:nvSpPr>
      <dsp:spPr>
        <a:xfrm rot="10800000">
          <a:off x="4440958" y="113586"/>
          <a:ext cx="1849302" cy="739720"/>
        </a:xfrm>
        <a:prstGeom prst="chevron">
          <a:avLst/>
        </a:prstGeom>
        <a:solidFill>
          <a:schemeClr val="accent1">
            <a:alpha val="90000"/>
            <a:hueOff val="0"/>
            <a:satOff val="0"/>
            <a:lumOff val="0"/>
            <a:alphaOff val="-1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810818" y="113586"/>
        <a:ext cx="1109582" cy="739720"/>
      </dsp:txXfrm>
    </dsp:sp>
    <dsp:sp modelId="{D9AF5858-A7A1-4231-9214-4884BFE217B3}">
      <dsp:nvSpPr>
        <dsp:cNvPr id="0" name=""/>
        <dsp:cNvSpPr/>
      </dsp:nvSpPr>
      <dsp:spPr>
        <a:xfrm rot="10800000">
          <a:off x="2961517" y="113586"/>
          <a:ext cx="1849302" cy="739720"/>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1377" y="113586"/>
        <a:ext cx="1109582" cy="739720"/>
      </dsp:txXfrm>
    </dsp:sp>
    <dsp:sp modelId="{EA95B256-2F2A-476A-B466-750BA2577408}">
      <dsp:nvSpPr>
        <dsp:cNvPr id="0" name=""/>
        <dsp:cNvSpPr/>
      </dsp:nvSpPr>
      <dsp:spPr>
        <a:xfrm rot="10800000">
          <a:off x="1482075" y="113586"/>
          <a:ext cx="1849302" cy="739720"/>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1935" y="113586"/>
        <a:ext cx="1109582" cy="739720"/>
      </dsp:txXfrm>
    </dsp:sp>
    <dsp:sp modelId="{70438717-9498-4493-877E-12382F70438F}">
      <dsp:nvSpPr>
        <dsp:cNvPr id="0" name=""/>
        <dsp:cNvSpPr/>
      </dsp:nvSpPr>
      <dsp:spPr>
        <a:xfrm rot="10800000">
          <a:off x="2633" y="113586"/>
          <a:ext cx="1849302" cy="739720"/>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2493" y="113586"/>
        <a:ext cx="1109582" cy="7397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995551" y="113105"/>
          <a:ext cx="1851707" cy="740682"/>
        </a:xfrm>
        <a:prstGeom prst="homePlate">
          <a:avLst/>
        </a:prstGeom>
        <a:solidFill>
          <a:schemeClr val="accent4">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672" tIns="85344" rIns="170688" bIns="85344" numCol="1" spcCol="1270" anchor="ctr" anchorCtr="0">
          <a:noAutofit/>
        </a:bodyPr>
        <a:lstStyle/>
        <a:p>
          <a:pPr lvl="0" algn="ctr" defTabSz="1422400">
            <a:lnSpc>
              <a:spcPct val="90000"/>
            </a:lnSpc>
            <a:spcBef>
              <a:spcPct val="0"/>
            </a:spcBef>
            <a:spcAft>
              <a:spcPct val="35000"/>
            </a:spcAft>
          </a:pPr>
          <a:r>
            <a:rPr lang="fa-IR" sz="3200" kern="1200" dirty="0" smtClean="0">
              <a:cs typeface="B Nazanin" panose="00000400000000000000" pitchFamily="2" charset="-78"/>
            </a:rPr>
            <a:t>مقدمه</a:t>
          </a:r>
          <a:endParaRPr lang="en-US" sz="3200" kern="1200" dirty="0">
            <a:cs typeface="B Nazanin" panose="00000400000000000000" pitchFamily="2" charset="-78"/>
          </a:endParaRPr>
        </a:p>
      </dsp:txBody>
      <dsp:txXfrm rot="10800000">
        <a:off x="8180721" y="113105"/>
        <a:ext cx="1666537" cy="740682"/>
      </dsp:txXfrm>
    </dsp:sp>
    <dsp:sp modelId="{DDFE013F-B9A9-43B3-B806-748D3AF9937D}">
      <dsp:nvSpPr>
        <dsp:cNvPr id="0" name=""/>
        <dsp:cNvSpPr/>
      </dsp:nvSpPr>
      <dsp:spPr>
        <a:xfrm rot="10800000">
          <a:off x="6514185" y="113105"/>
          <a:ext cx="1851707" cy="740682"/>
        </a:xfrm>
        <a:prstGeom prst="chevron">
          <a:avLst/>
        </a:prstGeom>
        <a:solidFill>
          <a:schemeClr val="accent3">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884526" y="113105"/>
        <a:ext cx="1111025" cy="740682"/>
      </dsp:txXfrm>
    </dsp:sp>
    <dsp:sp modelId="{AEFB4E30-BADA-412A-A623-A5584EEE8118}">
      <dsp:nvSpPr>
        <dsp:cNvPr id="0" name=""/>
        <dsp:cNvSpPr/>
      </dsp:nvSpPr>
      <dsp:spPr>
        <a:xfrm rot="10800000">
          <a:off x="4446958" y="0"/>
          <a:ext cx="2437568" cy="966893"/>
        </a:xfrm>
        <a:prstGeom prst="chevron">
          <a:avLst/>
        </a:prstGeom>
        <a:solidFill>
          <a:schemeClr val="accent1">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930404" y="0"/>
        <a:ext cx="1470675" cy="966893"/>
      </dsp:txXfrm>
    </dsp:sp>
    <dsp:sp modelId="{D9AF5858-A7A1-4231-9214-4884BFE217B3}">
      <dsp:nvSpPr>
        <dsp:cNvPr id="0" name=""/>
        <dsp:cNvSpPr/>
      </dsp:nvSpPr>
      <dsp:spPr>
        <a:xfrm rot="10800000">
          <a:off x="2965592" y="113105"/>
          <a:ext cx="1851707" cy="740682"/>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5933" y="113105"/>
        <a:ext cx="1111025" cy="740682"/>
      </dsp:txXfrm>
    </dsp:sp>
    <dsp:sp modelId="{EA95B256-2F2A-476A-B466-750BA2577408}">
      <dsp:nvSpPr>
        <dsp:cNvPr id="0" name=""/>
        <dsp:cNvSpPr/>
      </dsp:nvSpPr>
      <dsp:spPr>
        <a:xfrm rot="10800000">
          <a:off x="1484227" y="113105"/>
          <a:ext cx="1851707" cy="7406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4568" y="113105"/>
        <a:ext cx="1111025" cy="740682"/>
      </dsp:txXfrm>
    </dsp:sp>
    <dsp:sp modelId="{70438717-9498-4493-877E-12382F70438F}">
      <dsp:nvSpPr>
        <dsp:cNvPr id="0" name=""/>
        <dsp:cNvSpPr/>
      </dsp:nvSpPr>
      <dsp:spPr>
        <a:xfrm rot="10800000">
          <a:off x="2861" y="113105"/>
          <a:ext cx="1851707" cy="7406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3202" y="113105"/>
        <a:ext cx="1111025" cy="7406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995551" y="113105"/>
          <a:ext cx="1851707" cy="740682"/>
        </a:xfrm>
        <a:prstGeom prst="homePlate">
          <a:avLst/>
        </a:prstGeom>
        <a:solidFill>
          <a:schemeClr val="accent4">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672" tIns="85344" rIns="170688" bIns="85344" numCol="1" spcCol="1270" anchor="ctr" anchorCtr="0">
          <a:noAutofit/>
        </a:bodyPr>
        <a:lstStyle/>
        <a:p>
          <a:pPr lvl="0" algn="ctr" defTabSz="1422400">
            <a:lnSpc>
              <a:spcPct val="90000"/>
            </a:lnSpc>
            <a:spcBef>
              <a:spcPct val="0"/>
            </a:spcBef>
            <a:spcAft>
              <a:spcPct val="35000"/>
            </a:spcAft>
          </a:pPr>
          <a:r>
            <a:rPr lang="fa-IR" sz="3200" kern="1200" dirty="0" smtClean="0">
              <a:cs typeface="B Nazanin" panose="00000400000000000000" pitchFamily="2" charset="-78"/>
            </a:rPr>
            <a:t>مقدمه</a:t>
          </a:r>
          <a:endParaRPr lang="en-US" sz="3200" kern="1200" dirty="0">
            <a:cs typeface="B Nazanin" panose="00000400000000000000" pitchFamily="2" charset="-78"/>
          </a:endParaRPr>
        </a:p>
      </dsp:txBody>
      <dsp:txXfrm rot="10800000">
        <a:off x="8180721" y="113105"/>
        <a:ext cx="1666537" cy="740682"/>
      </dsp:txXfrm>
    </dsp:sp>
    <dsp:sp modelId="{DDFE013F-B9A9-43B3-B806-748D3AF9937D}">
      <dsp:nvSpPr>
        <dsp:cNvPr id="0" name=""/>
        <dsp:cNvSpPr/>
      </dsp:nvSpPr>
      <dsp:spPr>
        <a:xfrm rot="10800000">
          <a:off x="6514185" y="113105"/>
          <a:ext cx="1851707" cy="740682"/>
        </a:xfrm>
        <a:prstGeom prst="chevron">
          <a:avLst/>
        </a:prstGeom>
        <a:solidFill>
          <a:schemeClr val="accent3">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884526" y="113105"/>
        <a:ext cx="1111025" cy="740682"/>
      </dsp:txXfrm>
    </dsp:sp>
    <dsp:sp modelId="{AEFB4E30-BADA-412A-A623-A5584EEE8118}">
      <dsp:nvSpPr>
        <dsp:cNvPr id="0" name=""/>
        <dsp:cNvSpPr/>
      </dsp:nvSpPr>
      <dsp:spPr>
        <a:xfrm rot="10800000">
          <a:off x="4446958" y="0"/>
          <a:ext cx="2437568" cy="966893"/>
        </a:xfrm>
        <a:prstGeom prst="chevron">
          <a:avLst/>
        </a:prstGeom>
        <a:solidFill>
          <a:schemeClr val="accent1">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930404" y="0"/>
        <a:ext cx="1470675" cy="966893"/>
      </dsp:txXfrm>
    </dsp:sp>
    <dsp:sp modelId="{D9AF5858-A7A1-4231-9214-4884BFE217B3}">
      <dsp:nvSpPr>
        <dsp:cNvPr id="0" name=""/>
        <dsp:cNvSpPr/>
      </dsp:nvSpPr>
      <dsp:spPr>
        <a:xfrm rot="10800000">
          <a:off x="2965592" y="113105"/>
          <a:ext cx="1851707" cy="740682"/>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5933" y="113105"/>
        <a:ext cx="1111025" cy="740682"/>
      </dsp:txXfrm>
    </dsp:sp>
    <dsp:sp modelId="{EA95B256-2F2A-476A-B466-750BA2577408}">
      <dsp:nvSpPr>
        <dsp:cNvPr id="0" name=""/>
        <dsp:cNvSpPr/>
      </dsp:nvSpPr>
      <dsp:spPr>
        <a:xfrm rot="10800000">
          <a:off x="1484227" y="113105"/>
          <a:ext cx="1851707" cy="7406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4568" y="113105"/>
        <a:ext cx="1111025" cy="740682"/>
      </dsp:txXfrm>
    </dsp:sp>
    <dsp:sp modelId="{70438717-9498-4493-877E-12382F70438F}">
      <dsp:nvSpPr>
        <dsp:cNvPr id="0" name=""/>
        <dsp:cNvSpPr/>
      </dsp:nvSpPr>
      <dsp:spPr>
        <a:xfrm rot="10800000">
          <a:off x="2861" y="113105"/>
          <a:ext cx="1851707" cy="7406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3202" y="113105"/>
        <a:ext cx="1111025" cy="7406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995551" y="113105"/>
          <a:ext cx="1851707" cy="740682"/>
        </a:xfrm>
        <a:prstGeom prst="homePlate">
          <a:avLst/>
        </a:prstGeom>
        <a:solidFill>
          <a:schemeClr val="accent4">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672" tIns="85344" rIns="170688" bIns="85344" numCol="1" spcCol="1270" anchor="ctr" anchorCtr="0">
          <a:noAutofit/>
        </a:bodyPr>
        <a:lstStyle/>
        <a:p>
          <a:pPr lvl="0" algn="ctr" defTabSz="1422400">
            <a:lnSpc>
              <a:spcPct val="90000"/>
            </a:lnSpc>
            <a:spcBef>
              <a:spcPct val="0"/>
            </a:spcBef>
            <a:spcAft>
              <a:spcPct val="35000"/>
            </a:spcAft>
          </a:pPr>
          <a:r>
            <a:rPr lang="fa-IR" sz="3200" kern="1200" dirty="0" smtClean="0">
              <a:cs typeface="B Nazanin" panose="00000400000000000000" pitchFamily="2" charset="-78"/>
            </a:rPr>
            <a:t>مقدمه</a:t>
          </a:r>
          <a:endParaRPr lang="en-US" sz="3200" kern="1200" dirty="0">
            <a:cs typeface="B Nazanin" panose="00000400000000000000" pitchFamily="2" charset="-78"/>
          </a:endParaRPr>
        </a:p>
      </dsp:txBody>
      <dsp:txXfrm rot="10800000">
        <a:off x="8180721" y="113105"/>
        <a:ext cx="1666537" cy="740682"/>
      </dsp:txXfrm>
    </dsp:sp>
    <dsp:sp modelId="{DDFE013F-B9A9-43B3-B806-748D3AF9937D}">
      <dsp:nvSpPr>
        <dsp:cNvPr id="0" name=""/>
        <dsp:cNvSpPr/>
      </dsp:nvSpPr>
      <dsp:spPr>
        <a:xfrm rot="10800000">
          <a:off x="6514185" y="113105"/>
          <a:ext cx="1851707" cy="740682"/>
        </a:xfrm>
        <a:prstGeom prst="chevron">
          <a:avLst/>
        </a:prstGeom>
        <a:solidFill>
          <a:schemeClr val="accent3">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884526" y="113105"/>
        <a:ext cx="1111025" cy="740682"/>
      </dsp:txXfrm>
    </dsp:sp>
    <dsp:sp modelId="{AEFB4E30-BADA-412A-A623-A5584EEE8118}">
      <dsp:nvSpPr>
        <dsp:cNvPr id="0" name=""/>
        <dsp:cNvSpPr/>
      </dsp:nvSpPr>
      <dsp:spPr>
        <a:xfrm rot="10800000">
          <a:off x="4446958" y="0"/>
          <a:ext cx="2437568" cy="966893"/>
        </a:xfrm>
        <a:prstGeom prst="chevron">
          <a:avLst/>
        </a:prstGeom>
        <a:solidFill>
          <a:schemeClr val="accent1">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930404" y="0"/>
        <a:ext cx="1470675" cy="966893"/>
      </dsp:txXfrm>
    </dsp:sp>
    <dsp:sp modelId="{D9AF5858-A7A1-4231-9214-4884BFE217B3}">
      <dsp:nvSpPr>
        <dsp:cNvPr id="0" name=""/>
        <dsp:cNvSpPr/>
      </dsp:nvSpPr>
      <dsp:spPr>
        <a:xfrm rot="10800000">
          <a:off x="2965592" y="113105"/>
          <a:ext cx="1851707" cy="740682"/>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5933" y="113105"/>
        <a:ext cx="1111025" cy="740682"/>
      </dsp:txXfrm>
    </dsp:sp>
    <dsp:sp modelId="{EA95B256-2F2A-476A-B466-750BA2577408}">
      <dsp:nvSpPr>
        <dsp:cNvPr id="0" name=""/>
        <dsp:cNvSpPr/>
      </dsp:nvSpPr>
      <dsp:spPr>
        <a:xfrm rot="10800000">
          <a:off x="1484227" y="113105"/>
          <a:ext cx="1851707" cy="7406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4568" y="113105"/>
        <a:ext cx="1111025" cy="740682"/>
      </dsp:txXfrm>
    </dsp:sp>
    <dsp:sp modelId="{70438717-9498-4493-877E-12382F70438F}">
      <dsp:nvSpPr>
        <dsp:cNvPr id="0" name=""/>
        <dsp:cNvSpPr/>
      </dsp:nvSpPr>
      <dsp:spPr>
        <a:xfrm rot="10800000">
          <a:off x="2861" y="113105"/>
          <a:ext cx="1851707" cy="7406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3202" y="113105"/>
        <a:ext cx="1111025" cy="7406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995551" y="113105"/>
          <a:ext cx="1851707" cy="740682"/>
        </a:xfrm>
        <a:prstGeom prst="homePlate">
          <a:avLst/>
        </a:prstGeom>
        <a:solidFill>
          <a:schemeClr val="accent4">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672" tIns="85344" rIns="170688" bIns="85344" numCol="1" spcCol="1270" anchor="ctr" anchorCtr="0">
          <a:noAutofit/>
        </a:bodyPr>
        <a:lstStyle/>
        <a:p>
          <a:pPr lvl="0" algn="ctr" defTabSz="1422400">
            <a:lnSpc>
              <a:spcPct val="90000"/>
            </a:lnSpc>
            <a:spcBef>
              <a:spcPct val="0"/>
            </a:spcBef>
            <a:spcAft>
              <a:spcPct val="35000"/>
            </a:spcAft>
          </a:pPr>
          <a:r>
            <a:rPr lang="fa-IR" sz="3200" kern="1200" dirty="0" smtClean="0">
              <a:cs typeface="B Nazanin" panose="00000400000000000000" pitchFamily="2" charset="-78"/>
            </a:rPr>
            <a:t>مقدمه</a:t>
          </a:r>
          <a:endParaRPr lang="en-US" sz="3200" kern="1200" dirty="0">
            <a:cs typeface="B Nazanin" panose="00000400000000000000" pitchFamily="2" charset="-78"/>
          </a:endParaRPr>
        </a:p>
      </dsp:txBody>
      <dsp:txXfrm rot="10800000">
        <a:off x="8180721" y="113105"/>
        <a:ext cx="1666537" cy="740682"/>
      </dsp:txXfrm>
    </dsp:sp>
    <dsp:sp modelId="{DDFE013F-B9A9-43B3-B806-748D3AF9937D}">
      <dsp:nvSpPr>
        <dsp:cNvPr id="0" name=""/>
        <dsp:cNvSpPr/>
      </dsp:nvSpPr>
      <dsp:spPr>
        <a:xfrm rot="10800000">
          <a:off x="6514185" y="113105"/>
          <a:ext cx="1851707" cy="740682"/>
        </a:xfrm>
        <a:prstGeom prst="chevron">
          <a:avLst/>
        </a:prstGeom>
        <a:solidFill>
          <a:schemeClr val="accent3">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884526" y="113105"/>
        <a:ext cx="1111025" cy="740682"/>
      </dsp:txXfrm>
    </dsp:sp>
    <dsp:sp modelId="{AEFB4E30-BADA-412A-A623-A5584EEE8118}">
      <dsp:nvSpPr>
        <dsp:cNvPr id="0" name=""/>
        <dsp:cNvSpPr/>
      </dsp:nvSpPr>
      <dsp:spPr>
        <a:xfrm rot="10800000">
          <a:off x="4446958" y="0"/>
          <a:ext cx="2437568" cy="966893"/>
        </a:xfrm>
        <a:prstGeom prst="chevron">
          <a:avLst/>
        </a:prstGeom>
        <a:solidFill>
          <a:schemeClr val="accent1">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930404" y="0"/>
        <a:ext cx="1470675" cy="966893"/>
      </dsp:txXfrm>
    </dsp:sp>
    <dsp:sp modelId="{D9AF5858-A7A1-4231-9214-4884BFE217B3}">
      <dsp:nvSpPr>
        <dsp:cNvPr id="0" name=""/>
        <dsp:cNvSpPr/>
      </dsp:nvSpPr>
      <dsp:spPr>
        <a:xfrm rot="10800000">
          <a:off x="2965592" y="113105"/>
          <a:ext cx="1851707" cy="740682"/>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5933" y="113105"/>
        <a:ext cx="1111025" cy="740682"/>
      </dsp:txXfrm>
    </dsp:sp>
    <dsp:sp modelId="{EA95B256-2F2A-476A-B466-750BA2577408}">
      <dsp:nvSpPr>
        <dsp:cNvPr id="0" name=""/>
        <dsp:cNvSpPr/>
      </dsp:nvSpPr>
      <dsp:spPr>
        <a:xfrm rot="10800000">
          <a:off x="1484227" y="113105"/>
          <a:ext cx="1851707" cy="7406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4568" y="113105"/>
        <a:ext cx="1111025" cy="740682"/>
      </dsp:txXfrm>
    </dsp:sp>
    <dsp:sp modelId="{70438717-9498-4493-877E-12382F70438F}">
      <dsp:nvSpPr>
        <dsp:cNvPr id="0" name=""/>
        <dsp:cNvSpPr/>
      </dsp:nvSpPr>
      <dsp:spPr>
        <a:xfrm rot="10800000">
          <a:off x="2861" y="113105"/>
          <a:ext cx="1851707" cy="7406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3202" y="113105"/>
        <a:ext cx="1111025" cy="7406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995551" y="113105"/>
          <a:ext cx="1851707" cy="740682"/>
        </a:xfrm>
        <a:prstGeom prst="homePlate">
          <a:avLst/>
        </a:prstGeom>
        <a:solidFill>
          <a:schemeClr val="accent4">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672" tIns="85344" rIns="170688" bIns="85344" numCol="1" spcCol="1270" anchor="ctr" anchorCtr="0">
          <a:noAutofit/>
        </a:bodyPr>
        <a:lstStyle/>
        <a:p>
          <a:pPr lvl="0" algn="ctr" defTabSz="1422400">
            <a:lnSpc>
              <a:spcPct val="90000"/>
            </a:lnSpc>
            <a:spcBef>
              <a:spcPct val="0"/>
            </a:spcBef>
            <a:spcAft>
              <a:spcPct val="35000"/>
            </a:spcAft>
          </a:pPr>
          <a:r>
            <a:rPr lang="fa-IR" sz="3200" kern="1200" dirty="0" smtClean="0">
              <a:cs typeface="B Nazanin" panose="00000400000000000000" pitchFamily="2" charset="-78"/>
            </a:rPr>
            <a:t>مقدمه</a:t>
          </a:r>
          <a:endParaRPr lang="en-US" sz="3200" kern="1200" dirty="0">
            <a:cs typeface="B Nazanin" panose="00000400000000000000" pitchFamily="2" charset="-78"/>
          </a:endParaRPr>
        </a:p>
      </dsp:txBody>
      <dsp:txXfrm rot="10800000">
        <a:off x="8180721" y="113105"/>
        <a:ext cx="1666537" cy="740682"/>
      </dsp:txXfrm>
    </dsp:sp>
    <dsp:sp modelId="{DDFE013F-B9A9-43B3-B806-748D3AF9937D}">
      <dsp:nvSpPr>
        <dsp:cNvPr id="0" name=""/>
        <dsp:cNvSpPr/>
      </dsp:nvSpPr>
      <dsp:spPr>
        <a:xfrm rot="10800000">
          <a:off x="6514185" y="113105"/>
          <a:ext cx="1851707" cy="740682"/>
        </a:xfrm>
        <a:prstGeom prst="chevron">
          <a:avLst/>
        </a:prstGeom>
        <a:solidFill>
          <a:schemeClr val="accent3">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884526" y="113105"/>
        <a:ext cx="1111025" cy="740682"/>
      </dsp:txXfrm>
    </dsp:sp>
    <dsp:sp modelId="{AEFB4E30-BADA-412A-A623-A5584EEE8118}">
      <dsp:nvSpPr>
        <dsp:cNvPr id="0" name=""/>
        <dsp:cNvSpPr/>
      </dsp:nvSpPr>
      <dsp:spPr>
        <a:xfrm rot="10800000">
          <a:off x="4446958" y="0"/>
          <a:ext cx="2437568" cy="966893"/>
        </a:xfrm>
        <a:prstGeom prst="chevron">
          <a:avLst/>
        </a:prstGeom>
        <a:solidFill>
          <a:schemeClr val="accent1">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930404" y="0"/>
        <a:ext cx="1470675" cy="966893"/>
      </dsp:txXfrm>
    </dsp:sp>
    <dsp:sp modelId="{D9AF5858-A7A1-4231-9214-4884BFE217B3}">
      <dsp:nvSpPr>
        <dsp:cNvPr id="0" name=""/>
        <dsp:cNvSpPr/>
      </dsp:nvSpPr>
      <dsp:spPr>
        <a:xfrm rot="10800000">
          <a:off x="2965592" y="113105"/>
          <a:ext cx="1851707" cy="740682"/>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5933" y="113105"/>
        <a:ext cx="1111025" cy="740682"/>
      </dsp:txXfrm>
    </dsp:sp>
    <dsp:sp modelId="{EA95B256-2F2A-476A-B466-750BA2577408}">
      <dsp:nvSpPr>
        <dsp:cNvPr id="0" name=""/>
        <dsp:cNvSpPr/>
      </dsp:nvSpPr>
      <dsp:spPr>
        <a:xfrm rot="10800000">
          <a:off x="1484227" y="113105"/>
          <a:ext cx="1851707" cy="7406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4568" y="113105"/>
        <a:ext cx="1111025" cy="740682"/>
      </dsp:txXfrm>
    </dsp:sp>
    <dsp:sp modelId="{70438717-9498-4493-877E-12382F70438F}">
      <dsp:nvSpPr>
        <dsp:cNvPr id="0" name=""/>
        <dsp:cNvSpPr/>
      </dsp:nvSpPr>
      <dsp:spPr>
        <a:xfrm rot="10800000">
          <a:off x="2861" y="113105"/>
          <a:ext cx="1851707" cy="7406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3202" y="113105"/>
        <a:ext cx="1111025" cy="7406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995551" y="113105"/>
          <a:ext cx="1851707" cy="740682"/>
        </a:xfrm>
        <a:prstGeom prst="homePlate">
          <a:avLst/>
        </a:prstGeom>
        <a:solidFill>
          <a:schemeClr val="accent4">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672" tIns="85344" rIns="170688" bIns="85344" numCol="1" spcCol="1270" anchor="ctr" anchorCtr="0">
          <a:noAutofit/>
        </a:bodyPr>
        <a:lstStyle/>
        <a:p>
          <a:pPr lvl="0" algn="ctr" defTabSz="1422400">
            <a:lnSpc>
              <a:spcPct val="90000"/>
            </a:lnSpc>
            <a:spcBef>
              <a:spcPct val="0"/>
            </a:spcBef>
            <a:spcAft>
              <a:spcPct val="35000"/>
            </a:spcAft>
          </a:pPr>
          <a:r>
            <a:rPr lang="fa-IR" sz="3200" kern="1200" dirty="0" smtClean="0">
              <a:cs typeface="B Nazanin" panose="00000400000000000000" pitchFamily="2" charset="-78"/>
            </a:rPr>
            <a:t>مقدمه</a:t>
          </a:r>
          <a:endParaRPr lang="en-US" sz="3200" kern="1200" dirty="0">
            <a:cs typeface="B Nazanin" panose="00000400000000000000" pitchFamily="2" charset="-78"/>
          </a:endParaRPr>
        </a:p>
      </dsp:txBody>
      <dsp:txXfrm rot="10800000">
        <a:off x="8180721" y="113105"/>
        <a:ext cx="1666537" cy="740682"/>
      </dsp:txXfrm>
    </dsp:sp>
    <dsp:sp modelId="{DDFE013F-B9A9-43B3-B806-748D3AF9937D}">
      <dsp:nvSpPr>
        <dsp:cNvPr id="0" name=""/>
        <dsp:cNvSpPr/>
      </dsp:nvSpPr>
      <dsp:spPr>
        <a:xfrm rot="10800000">
          <a:off x="6514185" y="113105"/>
          <a:ext cx="1851707" cy="740682"/>
        </a:xfrm>
        <a:prstGeom prst="chevron">
          <a:avLst/>
        </a:prstGeom>
        <a:solidFill>
          <a:schemeClr val="accent3">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884526" y="113105"/>
        <a:ext cx="1111025" cy="740682"/>
      </dsp:txXfrm>
    </dsp:sp>
    <dsp:sp modelId="{AEFB4E30-BADA-412A-A623-A5584EEE8118}">
      <dsp:nvSpPr>
        <dsp:cNvPr id="0" name=""/>
        <dsp:cNvSpPr/>
      </dsp:nvSpPr>
      <dsp:spPr>
        <a:xfrm rot="10800000">
          <a:off x="4446958" y="0"/>
          <a:ext cx="2437568" cy="966893"/>
        </a:xfrm>
        <a:prstGeom prst="chevron">
          <a:avLst/>
        </a:prstGeom>
        <a:solidFill>
          <a:schemeClr val="accent1">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930404" y="0"/>
        <a:ext cx="1470675" cy="966893"/>
      </dsp:txXfrm>
    </dsp:sp>
    <dsp:sp modelId="{D9AF5858-A7A1-4231-9214-4884BFE217B3}">
      <dsp:nvSpPr>
        <dsp:cNvPr id="0" name=""/>
        <dsp:cNvSpPr/>
      </dsp:nvSpPr>
      <dsp:spPr>
        <a:xfrm rot="10800000">
          <a:off x="2965592" y="113105"/>
          <a:ext cx="1851707" cy="740682"/>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5933" y="113105"/>
        <a:ext cx="1111025" cy="740682"/>
      </dsp:txXfrm>
    </dsp:sp>
    <dsp:sp modelId="{EA95B256-2F2A-476A-B466-750BA2577408}">
      <dsp:nvSpPr>
        <dsp:cNvPr id="0" name=""/>
        <dsp:cNvSpPr/>
      </dsp:nvSpPr>
      <dsp:spPr>
        <a:xfrm rot="10800000">
          <a:off x="1484227" y="113105"/>
          <a:ext cx="1851707" cy="7406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4568" y="113105"/>
        <a:ext cx="1111025" cy="740682"/>
      </dsp:txXfrm>
    </dsp:sp>
    <dsp:sp modelId="{70438717-9498-4493-877E-12382F70438F}">
      <dsp:nvSpPr>
        <dsp:cNvPr id="0" name=""/>
        <dsp:cNvSpPr/>
      </dsp:nvSpPr>
      <dsp:spPr>
        <a:xfrm rot="10800000">
          <a:off x="2861" y="113105"/>
          <a:ext cx="1851707" cy="7406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3202" y="113105"/>
        <a:ext cx="1111025" cy="74068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46063" y="123205"/>
          <a:ext cx="1801206" cy="720482"/>
        </a:xfrm>
        <a:prstGeom prst="homePlate">
          <a:avLst/>
        </a:prstGeom>
        <a:solidFill>
          <a:schemeClr val="accent5">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339" tIns="82677" rIns="165354" bIns="82677" numCol="1" spcCol="1270" anchor="ctr" anchorCtr="0">
          <a:noAutofit/>
        </a:bodyPr>
        <a:lstStyle/>
        <a:p>
          <a:pPr lvl="0" algn="ctr" defTabSz="1377950">
            <a:lnSpc>
              <a:spcPct val="90000"/>
            </a:lnSpc>
            <a:spcBef>
              <a:spcPct val="0"/>
            </a:spcBef>
            <a:spcAft>
              <a:spcPct val="35000"/>
            </a:spcAft>
          </a:pPr>
          <a:r>
            <a:rPr lang="fa-IR" sz="3100" kern="1200" dirty="0" smtClean="0">
              <a:cs typeface="B Nazanin" panose="00000400000000000000" pitchFamily="2" charset="-78"/>
            </a:rPr>
            <a:t>مقدمه</a:t>
          </a:r>
          <a:endParaRPr lang="en-US" sz="3100" kern="1200" dirty="0">
            <a:cs typeface="B Nazanin" panose="00000400000000000000" pitchFamily="2" charset="-78"/>
          </a:endParaRPr>
        </a:p>
      </dsp:txBody>
      <dsp:txXfrm rot="10800000">
        <a:off x="8226183" y="123205"/>
        <a:ext cx="1621086" cy="720482"/>
      </dsp:txXfrm>
    </dsp:sp>
    <dsp:sp modelId="{DDFE013F-B9A9-43B3-B806-748D3AF9937D}">
      <dsp:nvSpPr>
        <dsp:cNvPr id="0" name=""/>
        <dsp:cNvSpPr/>
      </dsp:nvSpPr>
      <dsp:spPr>
        <a:xfrm rot="10800000">
          <a:off x="6605098" y="123205"/>
          <a:ext cx="1801206" cy="720482"/>
        </a:xfrm>
        <a:prstGeom prst="chevron">
          <a:avLst/>
        </a:prstGeom>
        <a:solidFill>
          <a:schemeClr val="accent4">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65339" y="123205"/>
        <a:ext cx="1080724" cy="720482"/>
      </dsp:txXfrm>
    </dsp:sp>
    <dsp:sp modelId="{AEFB4E30-BADA-412A-A623-A5584EEE8118}">
      <dsp:nvSpPr>
        <dsp:cNvPr id="0" name=""/>
        <dsp:cNvSpPr/>
      </dsp:nvSpPr>
      <dsp:spPr>
        <a:xfrm rot="10800000">
          <a:off x="5164134" y="123205"/>
          <a:ext cx="1801206" cy="720482"/>
        </a:xfrm>
        <a:prstGeom prst="chevron">
          <a:avLst/>
        </a:prstGeom>
        <a:solidFill>
          <a:schemeClr val="accent3">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24375" y="123205"/>
        <a:ext cx="1080724" cy="720482"/>
      </dsp:txXfrm>
    </dsp:sp>
    <dsp:sp modelId="{D9AF5858-A7A1-4231-9214-4884BFE217B3}">
      <dsp:nvSpPr>
        <dsp:cNvPr id="0" name=""/>
        <dsp:cNvSpPr/>
      </dsp:nvSpPr>
      <dsp:spPr>
        <a:xfrm rot="10800000">
          <a:off x="2884779" y="0"/>
          <a:ext cx="2639595" cy="966893"/>
        </a:xfrm>
        <a:prstGeom prst="chevron">
          <a:avLst/>
        </a:prstGeom>
        <a:solidFill>
          <a:schemeClr val="accent1">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68225" y="0"/>
        <a:ext cx="1672702" cy="966893"/>
      </dsp:txXfrm>
    </dsp:sp>
    <dsp:sp modelId="{EA95B256-2F2A-476A-B466-750BA2577408}">
      <dsp:nvSpPr>
        <dsp:cNvPr id="0" name=""/>
        <dsp:cNvSpPr/>
      </dsp:nvSpPr>
      <dsp:spPr>
        <a:xfrm rot="10800000">
          <a:off x="1443815" y="123205"/>
          <a:ext cx="1801206" cy="7204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04056" y="123205"/>
        <a:ext cx="1080724" cy="720482"/>
      </dsp:txXfrm>
    </dsp:sp>
    <dsp:sp modelId="{70438717-9498-4493-877E-12382F70438F}">
      <dsp:nvSpPr>
        <dsp:cNvPr id="0" name=""/>
        <dsp:cNvSpPr/>
      </dsp:nvSpPr>
      <dsp:spPr>
        <a:xfrm rot="10800000">
          <a:off x="2850" y="123205"/>
          <a:ext cx="1801206" cy="7204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3091" y="123205"/>
        <a:ext cx="1080724" cy="72048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46063" y="123205"/>
          <a:ext cx="1801206" cy="720482"/>
        </a:xfrm>
        <a:prstGeom prst="homePlate">
          <a:avLst/>
        </a:prstGeom>
        <a:solidFill>
          <a:schemeClr val="accent5">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339" tIns="82677" rIns="165354" bIns="82677" numCol="1" spcCol="1270" anchor="ctr" anchorCtr="0">
          <a:noAutofit/>
        </a:bodyPr>
        <a:lstStyle/>
        <a:p>
          <a:pPr lvl="0" algn="ctr" defTabSz="1377950">
            <a:lnSpc>
              <a:spcPct val="90000"/>
            </a:lnSpc>
            <a:spcBef>
              <a:spcPct val="0"/>
            </a:spcBef>
            <a:spcAft>
              <a:spcPct val="35000"/>
            </a:spcAft>
          </a:pPr>
          <a:r>
            <a:rPr lang="fa-IR" sz="3100" kern="1200" dirty="0" smtClean="0">
              <a:cs typeface="B Nazanin" panose="00000400000000000000" pitchFamily="2" charset="-78"/>
            </a:rPr>
            <a:t>مقدمه</a:t>
          </a:r>
          <a:endParaRPr lang="en-US" sz="3100" kern="1200" dirty="0">
            <a:cs typeface="B Nazanin" panose="00000400000000000000" pitchFamily="2" charset="-78"/>
          </a:endParaRPr>
        </a:p>
      </dsp:txBody>
      <dsp:txXfrm rot="10800000">
        <a:off x="8226183" y="123205"/>
        <a:ext cx="1621086" cy="720482"/>
      </dsp:txXfrm>
    </dsp:sp>
    <dsp:sp modelId="{DDFE013F-B9A9-43B3-B806-748D3AF9937D}">
      <dsp:nvSpPr>
        <dsp:cNvPr id="0" name=""/>
        <dsp:cNvSpPr/>
      </dsp:nvSpPr>
      <dsp:spPr>
        <a:xfrm rot="10800000">
          <a:off x="6605098" y="123205"/>
          <a:ext cx="1801206" cy="720482"/>
        </a:xfrm>
        <a:prstGeom prst="chevron">
          <a:avLst/>
        </a:prstGeom>
        <a:solidFill>
          <a:schemeClr val="accent4">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65339" y="123205"/>
        <a:ext cx="1080724" cy="720482"/>
      </dsp:txXfrm>
    </dsp:sp>
    <dsp:sp modelId="{AEFB4E30-BADA-412A-A623-A5584EEE8118}">
      <dsp:nvSpPr>
        <dsp:cNvPr id="0" name=""/>
        <dsp:cNvSpPr/>
      </dsp:nvSpPr>
      <dsp:spPr>
        <a:xfrm rot="10800000">
          <a:off x="5164134" y="123205"/>
          <a:ext cx="1801206" cy="720482"/>
        </a:xfrm>
        <a:prstGeom prst="chevron">
          <a:avLst/>
        </a:prstGeom>
        <a:solidFill>
          <a:schemeClr val="accent3">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24375" y="123205"/>
        <a:ext cx="1080724" cy="720482"/>
      </dsp:txXfrm>
    </dsp:sp>
    <dsp:sp modelId="{D9AF5858-A7A1-4231-9214-4884BFE217B3}">
      <dsp:nvSpPr>
        <dsp:cNvPr id="0" name=""/>
        <dsp:cNvSpPr/>
      </dsp:nvSpPr>
      <dsp:spPr>
        <a:xfrm rot="10800000">
          <a:off x="2884779" y="0"/>
          <a:ext cx="2639595" cy="966893"/>
        </a:xfrm>
        <a:prstGeom prst="chevron">
          <a:avLst/>
        </a:prstGeom>
        <a:solidFill>
          <a:schemeClr val="accent1">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68225" y="0"/>
        <a:ext cx="1672702" cy="966893"/>
      </dsp:txXfrm>
    </dsp:sp>
    <dsp:sp modelId="{EA95B256-2F2A-476A-B466-750BA2577408}">
      <dsp:nvSpPr>
        <dsp:cNvPr id="0" name=""/>
        <dsp:cNvSpPr/>
      </dsp:nvSpPr>
      <dsp:spPr>
        <a:xfrm rot="10800000">
          <a:off x="1443815" y="123205"/>
          <a:ext cx="1801206" cy="7204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04056" y="123205"/>
        <a:ext cx="1080724" cy="720482"/>
      </dsp:txXfrm>
    </dsp:sp>
    <dsp:sp modelId="{70438717-9498-4493-877E-12382F70438F}">
      <dsp:nvSpPr>
        <dsp:cNvPr id="0" name=""/>
        <dsp:cNvSpPr/>
      </dsp:nvSpPr>
      <dsp:spPr>
        <a:xfrm rot="10800000">
          <a:off x="2850" y="123205"/>
          <a:ext cx="1801206" cy="7204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3091" y="123205"/>
        <a:ext cx="1080724" cy="72048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46063" y="123205"/>
          <a:ext cx="1801206" cy="720482"/>
        </a:xfrm>
        <a:prstGeom prst="homePlate">
          <a:avLst/>
        </a:prstGeom>
        <a:solidFill>
          <a:schemeClr val="accent5">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339" tIns="82677" rIns="165354" bIns="82677" numCol="1" spcCol="1270" anchor="ctr" anchorCtr="0">
          <a:noAutofit/>
        </a:bodyPr>
        <a:lstStyle/>
        <a:p>
          <a:pPr lvl="0" algn="ctr" defTabSz="1377950">
            <a:lnSpc>
              <a:spcPct val="90000"/>
            </a:lnSpc>
            <a:spcBef>
              <a:spcPct val="0"/>
            </a:spcBef>
            <a:spcAft>
              <a:spcPct val="35000"/>
            </a:spcAft>
          </a:pPr>
          <a:r>
            <a:rPr lang="fa-IR" sz="3100" kern="1200" dirty="0" smtClean="0">
              <a:cs typeface="B Nazanin" panose="00000400000000000000" pitchFamily="2" charset="-78"/>
            </a:rPr>
            <a:t>مقدمه</a:t>
          </a:r>
          <a:endParaRPr lang="en-US" sz="3100" kern="1200" dirty="0">
            <a:cs typeface="B Nazanin" panose="00000400000000000000" pitchFamily="2" charset="-78"/>
          </a:endParaRPr>
        </a:p>
      </dsp:txBody>
      <dsp:txXfrm rot="10800000">
        <a:off x="8226183" y="123205"/>
        <a:ext cx="1621086" cy="720482"/>
      </dsp:txXfrm>
    </dsp:sp>
    <dsp:sp modelId="{DDFE013F-B9A9-43B3-B806-748D3AF9937D}">
      <dsp:nvSpPr>
        <dsp:cNvPr id="0" name=""/>
        <dsp:cNvSpPr/>
      </dsp:nvSpPr>
      <dsp:spPr>
        <a:xfrm rot="10800000">
          <a:off x="6605098" y="123205"/>
          <a:ext cx="1801206" cy="720482"/>
        </a:xfrm>
        <a:prstGeom prst="chevron">
          <a:avLst/>
        </a:prstGeom>
        <a:solidFill>
          <a:schemeClr val="accent4">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65339" y="123205"/>
        <a:ext cx="1080724" cy="720482"/>
      </dsp:txXfrm>
    </dsp:sp>
    <dsp:sp modelId="{AEFB4E30-BADA-412A-A623-A5584EEE8118}">
      <dsp:nvSpPr>
        <dsp:cNvPr id="0" name=""/>
        <dsp:cNvSpPr/>
      </dsp:nvSpPr>
      <dsp:spPr>
        <a:xfrm rot="10800000">
          <a:off x="5164134" y="123205"/>
          <a:ext cx="1801206" cy="720482"/>
        </a:xfrm>
        <a:prstGeom prst="chevron">
          <a:avLst/>
        </a:prstGeom>
        <a:solidFill>
          <a:schemeClr val="accent3">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24375" y="123205"/>
        <a:ext cx="1080724" cy="720482"/>
      </dsp:txXfrm>
    </dsp:sp>
    <dsp:sp modelId="{D9AF5858-A7A1-4231-9214-4884BFE217B3}">
      <dsp:nvSpPr>
        <dsp:cNvPr id="0" name=""/>
        <dsp:cNvSpPr/>
      </dsp:nvSpPr>
      <dsp:spPr>
        <a:xfrm rot="10800000">
          <a:off x="2884779" y="0"/>
          <a:ext cx="2639595" cy="966893"/>
        </a:xfrm>
        <a:prstGeom prst="chevron">
          <a:avLst/>
        </a:prstGeom>
        <a:solidFill>
          <a:schemeClr val="accent1">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68225" y="0"/>
        <a:ext cx="1672702" cy="966893"/>
      </dsp:txXfrm>
    </dsp:sp>
    <dsp:sp modelId="{EA95B256-2F2A-476A-B466-750BA2577408}">
      <dsp:nvSpPr>
        <dsp:cNvPr id="0" name=""/>
        <dsp:cNvSpPr/>
      </dsp:nvSpPr>
      <dsp:spPr>
        <a:xfrm rot="10800000">
          <a:off x="1443815" y="123205"/>
          <a:ext cx="1801206" cy="7204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04056" y="123205"/>
        <a:ext cx="1080724" cy="720482"/>
      </dsp:txXfrm>
    </dsp:sp>
    <dsp:sp modelId="{70438717-9498-4493-877E-12382F70438F}">
      <dsp:nvSpPr>
        <dsp:cNvPr id="0" name=""/>
        <dsp:cNvSpPr/>
      </dsp:nvSpPr>
      <dsp:spPr>
        <a:xfrm rot="10800000">
          <a:off x="2850" y="123205"/>
          <a:ext cx="1801206" cy="7204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3091" y="123205"/>
        <a:ext cx="1080724" cy="7204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46063" y="123205"/>
          <a:ext cx="1801206" cy="720482"/>
        </a:xfrm>
        <a:prstGeom prst="homePlate">
          <a:avLst/>
        </a:prstGeom>
        <a:solidFill>
          <a:schemeClr val="accent5">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339" tIns="82677" rIns="165354" bIns="82677" numCol="1" spcCol="1270" anchor="ctr" anchorCtr="0">
          <a:noAutofit/>
        </a:bodyPr>
        <a:lstStyle/>
        <a:p>
          <a:pPr lvl="0" algn="ctr" defTabSz="1377950">
            <a:lnSpc>
              <a:spcPct val="90000"/>
            </a:lnSpc>
            <a:spcBef>
              <a:spcPct val="0"/>
            </a:spcBef>
            <a:spcAft>
              <a:spcPct val="35000"/>
            </a:spcAft>
          </a:pPr>
          <a:r>
            <a:rPr lang="fa-IR" sz="3100" kern="1200" dirty="0" smtClean="0">
              <a:cs typeface="B Nazanin" panose="00000400000000000000" pitchFamily="2" charset="-78"/>
            </a:rPr>
            <a:t>مقدمه</a:t>
          </a:r>
          <a:endParaRPr lang="en-US" sz="3100" kern="1200" dirty="0">
            <a:cs typeface="B Nazanin" panose="00000400000000000000" pitchFamily="2" charset="-78"/>
          </a:endParaRPr>
        </a:p>
      </dsp:txBody>
      <dsp:txXfrm rot="10800000">
        <a:off x="8226183" y="123205"/>
        <a:ext cx="1621086" cy="720482"/>
      </dsp:txXfrm>
    </dsp:sp>
    <dsp:sp modelId="{DDFE013F-B9A9-43B3-B806-748D3AF9937D}">
      <dsp:nvSpPr>
        <dsp:cNvPr id="0" name=""/>
        <dsp:cNvSpPr/>
      </dsp:nvSpPr>
      <dsp:spPr>
        <a:xfrm rot="10800000">
          <a:off x="6605098" y="123205"/>
          <a:ext cx="1801206" cy="720482"/>
        </a:xfrm>
        <a:prstGeom prst="chevron">
          <a:avLst/>
        </a:prstGeom>
        <a:solidFill>
          <a:schemeClr val="accent4">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65339" y="123205"/>
        <a:ext cx="1080724" cy="720482"/>
      </dsp:txXfrm>
    </dsp:sp>
    <dsp:sp modelId="{AEFB4E30-BADA-412A-A623-A5584EEE8118}">
      <dsp:nvSpPr>
        <dsp:cNvPr id="0" name=""/>
        <dsp:cNvSpPr/>
      </dsp:nvSpPr>
      <dsp:spPr>
        <a:xfrm rot="10800000">
          <a:off x="5164134" y="123205"/>
          <a:ext cx="1801206" cy="720482"/>
        </a:xfrm>
        <a:prstGeom prst="chevron">
          <a:avLst/>
        </a:prstGeom>
        <a:solidFill>
          <a:schemeClr val="accent3">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24375" y="123205"/>
        <a:ext cx="1080724" cy="720482"/>
      </dsp:txXfrm>
    </dsp:sp>
    <dsp:sp modelId="{D9AF5858-A7A1-4231-9214-4884BFE217B3}">
      <dsp:nvSpPr>
        <dsp:cNvPr id="0" name=""/>
        <dsp:cNvSpPr/>
      </dsp:nvSpPr>
      <dsp:spPr>
        <a:xfrm rot="10800000">
          <a:off x="2884779" y="0"/>
          <a:ext cx="2639595" cy="966893"/>
        </a:xfrm>
        <a:prstGeom prst="chevron">
          <a:avLst/>
        </a:prstGeom>
        <a:solidFill>
          <a:schemeClr val="accent1">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68225" y="0"/>
        <a:ext cx="1672702" cy="966893"/>
      </dsp:txXfrm>
    </dsp:sp>
    <dsp:sp modelId="{EA95B256-2F2A-476A-B466-750BA2577408}">
      <dsp:nvSpPr>
        <dsp:cNvPr id="0" name=""/>
        <dsp:cNvSpPr/>
      </dsp:nvSpPr>
      <dsp:spPr>
        <a:xfrm rot="10800000">
          <a:off x="1443815" y="123205"/>
          <a:ext cx="1801206" cy="7204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04056" y="123205"/>
        <a:ext cx="1080724" cy="720482"/>
      </dsp:txXfrm>
    </dsp:sp>
    <dsp:sp modelId="{70438717-9498-4493-877E-12382F70438F}">
      <dsp:nvSpPr>
        <dsp:cNvPr id="0" name=""/>
        <dsp:cNvSpPr/>
      </dsp:nvSpPr>
      <dsp:spPr>
        <a:xfrm rot="10800000">
          <a:off x="2850" y="123205"/>
          <a:ext cx="1801206" cy="7204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3091" y="123205"/>
        <a:ext cx="1080724" cy="720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399842" y="0"/>
          <a:ext cx="2447644" cy="966893"/>
        </a:xfrm>
        <a:prstGeom prst="homePlate">
          <a:avLst/>
        </a:prstGeom>
        <a:solidFill>
          <a:schemeClr val="accent1">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96012"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مقدمه</a:t>
          </a:r>
          <a:endParaRPr lang="en-US" sz="1800" kern="1200" dirty="0">
            <a:cs typeface="B Nazanin" panose="00000400000000000000" pitchFamily="2" charset="-78"/>
          </a:endParaRPr>
        </a:p>
      </dsp:txBody>
      <dsp:txXfrm rot="10800000">
        <a:off x="7641565" y="0"/>
        <a:ext cx="2205921" cy="966893"/>
      </dsp:txXfrm>
    </dsp:sp>
    <dsp:sp modelId="{DDFE013F-B9A9-43B3-B806-748D3AF9937D}">
      <dsp:nvSpPr>
        <dsp:cNvPr id="0" name=""/>
        <dsp:cNvSpPr/>
      </dsp:nvSpPr>
      <dsp:spPr>
        <a:xfrm rot="10800000">
          <a:off x="5920400" y="113586"/>
          <a:ext cx="1849302" cy="739720"/>
        </a:xfrm>
        <a:prstGeom prst="chevron">
          <a:avLst/>
        </a:prstGeom>
        <a:solidFill>
          <a:schemeClr val="accent1">
            <a:alpha val="90000"/>
            <a:hueOff val="0"/>
            <a:satOff val="0"/>
            <a:lumOff val="0"/>
            <a:alphaOff val="-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290260" y="113586"/>
        <a:ext cx="1109582" cy="739720"/>
      </dsp:txXfrm>
    </dsp:sp>
    <dsp:sp modelId="{AEFB4E30-BADA-412A-A623-A5584EEE8118}">
      <dsp:nvSpPr>
        <dsp:cNvPr id="0" name=""/>
        <dsp:cNvSpPr/>
      </dsp:nvSpPr>
      <dsp:spPr>
        <a:xfrm rot="10800000">
          <a:off x="4440958" y="113586"/>
          <a:ext cx="1849302" cy="739720"/>
        </a:xfrm>
        <a:prstGeom prst="chevron">
          <a:avLst/>
        </a:prstGeom>
        <a:solidFill>
          <a:schemeClr val="accent1">
            <a:alpha val="90000"/>
            <a:hueOff val="0"/>
            <a:satOff val="0"/>
            <a:lumOff val="0"/>
            <a:alphaOff val="-1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810818" y="113586"/>
        <a:ext cx="1109582" cy="739720"/>
      </dsp:txXfrm>
    </dsp:sp>
    <dsp:sp modelId="{D9AF5858-A7A1-4231-9214-4884BFE217B3}">
      <dsp:nvSpPr>
        <dsp:cNvPr id="0" name=""/>
        <dsp:cNvSpPr/>
      </dsp:nvSpPr>
      <dsp:spPr>
        <a:xfrm rot="10800000">
          <a:off x="2961517" y="113586"/>
          <a:ext cx="1849302" cy="739720"/>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1377" y="113586"/>
        <a:ext cx="1109582" cy="739720"/>
      </dsp:txXfrm>
    </dsp:sp>
    <dsp:sp modelId="{EA95B256-2F2A-476A-B466-750BA2577408}">
      <dsp:nvSpPr>
        <dsp:cNvPr id="0" name=""/>
        <dsp:cNvSpPr/>
      </dsp:nvSpPr>
      <dsp:spPr>
        <a:xfrm rot="10800000">
          <a:off x="1482075" y="113586"/>
          <a:ext cx="1849302" cy="739720"/>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1935" y="113586"/>
        <a:ext cx="1109582" cy="739720"/>
      </dsp:txXfrm>
    </dsp:sp>
    <dsp:sp modelId="{70438717-9498-4493-877E-12382F70438F}">
      <dsp:nvSpPr>
        <dsp:cNvPr id="0" name=""/>
        <dsp:cNvSpPr/>
      </dsp:nvSpPr>
      <dsp:spPr>
        <a:xfrm rot="10800000">
          <a:off x="2633" y="113586"/>
          <a:ext cx="1849302" cy="739720"/>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2493" y="113586"/>
        <a:ext cx="1109582" cy="7397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62004" y="126572"/>
          <a:ext cx="1784372" cy="713748"/>
        </a:xfrm>
        <a:prstGeom prst="homePlate">
          <a:avLst/>
        </a:prstGeom>
        <a:solidFill>
          <a:schemeClr val="accent6">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80010" rIns="160020" bIns="80010" numCol="1" spcCol="1270" anchor="ctr" anchorCtr="0">
          <a:noAutofit/>
        </a:bodyPr>
        <a:lstStyle/>
        <a:p>
          <a:pPr lvl="0" algn="ctr" defTabSz="1333500">
            <a:lnSpc>
              <a:spcPct val="90000"/>
            </a:lnSpc>
            <a:spcBef>
              <a:spcPct val="0"/>
            </a:spcBef>
            <a:spcAft>
              <a:spcPct val="35000"/>
            </a:spcAft>
          </a:pPr>
          <a:r>
            <a:rPr lang="fa-IR" sz="3000" kern="1200" dirty="0" smtClean="0">
              <a:cs typeface="B Nazanin" panose="00000400000000000000" pitchFamily="2" charset="-78"/>
            </a:rPr>
            <a:t>مقدمه</a:t>
          </a:r>
          <a:endParaRPr lang="en-US" sz="3000" kern="1200" dirty="0">
            <a:cs typeface="B Nazanin" panose="00000400000000000000" pitchFamily="2" charset="-78"/>
          </a:endParaRPr>
        </a:p>
      </dsp:txBody>
      <dsp:txXfrm rot="10800000">
        <a:off x="8240441" y="126572"/>
        <a:ext cx="1605935" cy="713748"/>
      </dsp:txXfrm>
    </dsp:sp>
    <dsp:sp modelId="{DDFE013F-B9A9-43B3-B806-748D3AF9937D}">
      <dsp:nvSpPr>
        <dsp:cNvPr id="0" name=""/>
        <dsp:cNvSpPr/>
      </dsp:nvSpPr>
      <dsp:spPr>
        <a:xfrm rot="10800000">
          <a:off x="6634506" y="126572"/>
          <a:ext cx="1784372" cy="713748"/>
        </a:xfrm>
        <a:prstGeom prst="chevron">
          <a:avLst/>
        </a:prstGeom>
        <a:solidFill>
          <a:schemeClr val="accent5">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91380" y="126572"/>
        <a:ext cx="1070624" cy="713748"/>
      </dsp:txXfrm>
    </dsp:sp>
    <dsp:sp modelId="{AEFB4E30-BADA-412A-A623-A5584EEE8118}">
      <dsp:nvSpPr>
        <dsp:cNvPr id="0" name=""/>
        <dsp:cNvSpPr/>
      </dsp:nvSpPr>
      <dsp:spPr>
        <a:xfrm rot="10800000">
          <a:off x="5207008" y="126572"/>
          <a:ext cx="1784372" cy="713748"/>
        </a:xfrm>
        <a:prstGeom prst="chevron">
          <a:avLst/>
        </a:prstGeom>
        <a:solidFill>
          <a:schemeClr val="accent4">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63882" y="126572"/>
        <a:ext cx="1070624" cy="713748"/>
      </dsp:txXfrm>
    </dsp:sp>
    <dsp:sp modelId="{D9AF5858-A7A1-4231-9214-4884BFE217B3}">
      <dsp:nvSpPr>
        <dsp:cNvPr id="0" name=""/>
        <dsp:cNvSpPr/>
      </dsp:nvSpPr>
      <dsp:spPr>
        <a:xfrm rot="10800000">
          <a:off x="3779510" y="126572"/>
          <a:ext cx="1784372" cy="713748"/>
        </a:xfrm>
        <a:prstGeom prst="chevron">
          <a:avLst/>
        </a:prstGeom>
        <a:solidFill>
          <a:schemeClr val="accent3">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4136384" y="126572"/>
        <a:ext cx="1070624" cy="713748"/>
      </dsp:txXfrm>
    </dsp:sp>
    <dsp:sp modelId="{EA95B256-2F2A-476A-B466-750BA2577408}">
      <dsp:nvSpPr>
        <dsp:cNvPr id="0" name=""/>
        <dsp:cNvSpPr/>
      </dsp:nvSpPr>
      <dsp:spPr>
        <a:xfrm rot="10800000">
          <a:off x="1431241" y="0"/>
          <a:ext cx="2705144" cy="966893"/>
        </a:xfrm>
        <a:prstGeom prst="chevron">
          <a:avLst/>
        </a:prstGeom>
        <a:solidFill>
          <a:schemeClr val="accent1">
            <a:lumMod val="50000"/>
            <a:alpha val="5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914687" y="0"/>
        <a:ext cx="1738251" cy="966893"/>
      </dsp:txXfrm>
    </dsp:sp>
    <dsp:sp modelId="{70438717-9498-4493-877E-12382F70438F}">
      <dsp:nvSpPr>
        <dsp:cNvPr id="0" name=""/>
        <dsp:cNvSpPr/>
      </dsp:nvSpPr>
      <dsp:spPr>
        <a:xfrm rot="10800000">
          <a:off x="3743" y="126572"/>
          <a:ext cx="1784372" cy="713748"/>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0617" y="126572"/>
        <a:ext cx="1070624" cy="71374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62004" y="126572"/>
          <a:ext cx="1784372" cy="713748"/>
        </a:xfrm>
        <a:prstGeom prst="homePlate">
          <a:avLst/>
        </a:prstGeom>
        <a:solidFill>
          <a:schemeClr val="accent6">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80010" rIns="160020" bIns="80010" numCol="1" spcCol="1270" anchor="ctr" anchorCtr="0">
          <a:noAutofit/>
        </a:bodyPr>
        <a:lstStyle/>
        <a:p>
          <a:pPr lvl="0" algn="ctr" defTabSz="1333500">
            <a:lnSpc>
              <a:spcPct val="90000"/>
            </a:lnSpc>
            <a:spcBef>
              <a:spcPct val="0"/>
            </a:spcBef>
            <a:spcAft>
              <a:spcPct val="35000"/>
            </a:spcAft>
          </a:pPr>
          <a:r>
            <a:rPr lang="fa-IR" sz="3000" kern="1200" dirty="0" smtClean="0">
              <a:cs typeface="B Nazanin" panose="00000400000000000000" pitchFamily="2" charset="-78"/>
            </a:rPr>
            <a:t>مقدمه</a:t>
          </a:r>
          <a:endParaRPr lang="en-US" sz="3000" kern="1200" dirty="0">
            <a:cs typeface="B Nazanin" panose="00000400000000000000" pitchFamily="2" charset="-78"/>
          </a:endParaRPr>
        </a:p>
      </dsp:txBody>
      <dsp:txXfrm rot="10800000">
        <a:off x="8240441" y="126572"/>
        <a:ext cx="1605935" cy="713748"/>
      </dsp:txXfrm>
    </dsp:sp>
    <dsp:sp modelId="{DDFE013F-B9A9-43B3-B806-748D3AF9937D}">
      <dsp:nvSpPr>
        <dsp:cNvPr id="0" name=""/>
        <dsp:cNvSpPr/>
      </dsp:nvSpPr>
      <dsp:spPr>
        <a:xfrm rot="10800000">
          <a:off x="6634506" y="126572"/>
          <a:ext cx="1784372" cy="713748"/>
        </a:xfrm>
        <a:prstGeom prst="chevron">
          <a:avLst/>
        </a:prstGeom>
        <a:solidFill>
          <a:schemeClr val="accent5">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91380" y="126572"/>
        <a:ext cx="1070624" cy="713748"/>
      </dsp:txXfrm>
    </dsp:sp>
    <dsp:sp modelId="{AEFB4E30-BADA-412A-A623-A5584EEE8118}">
      <dsp:nvSpPr>
        <dsp:cNvPr id="0" name=""/>
        <dsp:cNvSpPr/>
      </dsp:nvSpPr>
      <dsp:spPr>
        <a:xfrm rot="10800000">
          <a:off x="5207008" y="126572"/>
          <a:ext cx="1784372" cy="713748"/>
        </a:xfrm>
        <a:prstGeom prst="chevron">
          <a:avLst/>
        </a:prstGeom>
        <a:solidFill>
          <a:schemeClr val="accent4">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63882" y="126572"/>
        <a:ext cx="1070624" cy="713748"/>
      </dsp:txXfrm>
    </dsp:sp>
    <dsp:sp modelId="{D9AF5858-A7A1-4231-9214-4884BFE217B3}">
      <dsp:nvSpPr>
        <dsp:cNvPr id="0" name=""/>
        <dsp:cNvSpPr/>
      </dsp:nvSpPr>
      <dsp:spPr>
        <a:xfrm rot="10800000">
          <a:off x="3779510" y="126572"/>
          <a:ext cx="1784372" cy="713748"/>
        </a:xfrm>
        <a:prstGeom prst="chevron">
          <a:avLst/>
        </a:prstGeom>
        <a:solidFill>
          <a:schemeClr val="accent3">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4136384" y="126572"/>
        <a:ext cx="1070624" cy="713748"/>
      </dsp:txXfrm>
    </dsp:sp>
    <dsp:sp modelId="{EA95B256-2F2A-476A-B466-750BA2577408}">
      <dsp:nvSpPr>
        <dsp:cNvPr id="0" name=""/>
        <dsp:cNvSpPr/>
      </dsp:nvSpPr>
      <dsp:spPr>
        <a:xfrm rot="10800000">
          <a:off x="1431241" y="0"/>
          <a:ext cx="2705144" cy="966893"/>
        </a:xfrm>
        <a:prstGeom prst="chevron">
          <a:avLst/>
        </a:prstGeom>
        <a:solidFill>
          <a:schemeClr val="accent1">
            <a:lumMod val="50000"/>
            <a:alpha val="5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914687" y="0"/>
        <a:ext cx="1738251" cy="966893"/>
      </dsp:txXfrm>
    </dsp:sp>
    <dsp:sp modelId="{70438717-9498-4493-877E-12382F70438F}">
      <dsp:nvSpPr>
        <dsp:cNvPr id="0" name=""/>
        <dsp:cNvSpPr/>
      </dsp:nvSpPr>
      <dsp:spPr>
        <a:xfrm rot="10800000">
          <a:off x="3743" y="126572"/>
          <a:ext cx="1784372" cy="713748"/>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0617" y="126572"/>
        <a:ext cx="1070624" cy="71374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62004" y="126572"/>
          <a:ext cx="1784372" cy="713748"/>
        </a:xfrm>
        <a:prstGeom prst="homePlate">
          <a:avLst/>
        </a:prstGeom>
        <a:solidFill>
          <a:schemeClr val="accent6">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80010" rIns="160020" bIns="80010" numCol="1" spcCol="1270" anchor="ctr" anchorCtr="0">
          <a:noAutofit/>
        </a:bodyPr>
        <a:lstStyle/>
        <a:p>
          <a:pPr lvl="0" algn="ctr" defTabSz="1333500">
            <a:lnSpc>
              <a:spcPct val="90000"/>
            </a:lnSpc>
            <a:spcBef>
              <a:spcPct val="0"/>
            </a:spcBef>
            <a:spcAft>
              <a:spcPct val="35000"/>
            </a:spcAft>
          </a:pPr>
          <a:r>
            <a:rPr lang="fa-IR" sz="3000" kern="1200" dirty="0" smtClean="0">
              <a:cs typeface="B Nazanin" panose="00000400000000000000" pitchFamily="2" charset="-78"/>
            </a:rPr>
            <a:t>مقدمه</a:t>
          </a:r>
          <a:endParaRPr lang="en-US" sz="3000" kern="1200" dirty="0">
            <a:cs typeface="B Nazanin" panose="00000400000000000000" pitchFamily="2" charset="-78"/>
          </a:endParaRPr>
        </a:p>
      </dsp:txBody>
      <dsp:txXfrm rot="10800000">
        <a:off x="8240441" y="126572"/>
        <a:ext cx="1605935" cy="713748"/>
      </dsp:txXfrm>
    </dsp:sp>
    <dsp:sp modelId="{DDFE013F-B9A9-43B3-B806-748D3AF9937D}">
      <dsp:nvSpPr>
        <dsp:cNvPr id="0" name=""/>
        <dsp:cNvSpPr/>
      </dsp:nvSpPr>
      <dsp:spPr>
        <a:xfrm rot="10800000">
          <a:off x="6634506" y="126572"/>
          <a:ext cx="1784372" cy="713748"/>
        </a:xfrm>
        <a:prstGeom prst="chevron">
          <a:avLst/>
        </a:prstGeom>
        <a:solidFill>
          <a:schemeClr val="accent5">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91380" y="126572"/>
        <a:ext cx="1070624" cy="713748"/>
      </dsp:txXfrm>
    </dsp:sp>
    <dsp:sp modelId="{AEFB4E30-BADA-412A-A623-A5584EEE8118}">
      <dsp:nvSpPr>
        <dsp:cNvPr id="0" name=""/>
        <dsp:cNvSpPr/>
      </dsp:nvSpPr>
      <dsp:spPr>
        <a:xfrm rot="10800000">
          <a:off x="5207008" y="126572"/>
          <a:ext cx="1784372" cy="713748"/>
        </a:xfrm>
        <a:prstGeom prst="chevron">
          <a:avLst/>
        </a:prstGeom>
        <a:solidFill>
          <a:schemeClr val="accent4">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63882" y="126572"/>
        <a:ext cx="1070624" cy="713748"/>
      </dsp:txXfrm>
    </dsp:sp>
    <dsp:sp modelId="{D9AF5858-A7A1-4231-9214-4884BFE217B3}">
      <dsp:nvSpPr>
        <dsp:cNvPr id="0" name=""/>
        <dsp:cNvSpPr/>
      </dsp:nvSpPr>
      <dsp:spPr>
        <a:xfrm rot="10800000">
          <a:off x="3779510" y="126572"/>
          <a:ext cx="1784372" cy="713748"/>
        </a:xfrm>
        <a:prstGeom prst="chevron">
          <a:avLst/>
        </a:prstGeom>
        <a:solidFill>
          <a:schemeClr val="accent3">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4136384" y="126572"/>
        <a:ext cx="1070624" cy="713748"/>
      </dsp:txXfrm>
    </dsp:sp>
    <dsp:sp modelId="{EA95B256-2F2A-476A-B466-750BA2577408}">
      <dsp:nvSpPr>
        <dsp:cNvPr id="0" name=""/>
        <dsp:cNvSpPr/>
      </dsp:nvSpPr>
      <dsp:spPr>
        <a:xfrm rot="10800000">
          <a:off x="1431241" y="0"/>
          <a:ext cx="2705144" cy="966893"/>
        </a:xfrm>
        <a:prstGeom prst="chevron">
          <a:avLst/>
        </a:prstGeom>
        <a:solidFill>
          <a:schemeClr val="accent1">
            <a:lumMod val="50000"/>
            <a:alpha val="5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914687" y="0"/>
        <a:ext cx="1738251" cy="966893"/>
      </dsp:txXfrm>
    </dsp:sp>
    <dsp:sp modelId="{70438717-9498-4493-877E-12382F70438F}">
      <dsp:nvSpPr>
        <dsp:cNvPr id="0" name=""/>
        <dsp:cNvSpPr/>
      </dsp:nvSpPr>
      <dsp:spPr>
        <a:xfrm rot="10800000">
          <a:off x="3743" y="126572"/>
          <a:ext cx="1784372" cy="713748"/>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0617" y="126572"/>
        <a:ext cx="1070624" cy="71374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62004" y="126572"/>
          <a:ext cx="1784372" cy="713748"/>
        </a:xfrm>
        <a:prstGeom prst="homePlate">
          <a:avLst/>
        </a:prstGeom>
        <a:solidFill>
          <a:schemeClr val="accent6">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80010" rIns="160020" bIns="80010" numCol="1" spcCol="1270" anchor="ctr" anchorCtr="0">
          <a:noAutofit/>
        </a:bodyPr>
        <a:lstStyle/>
        <a:p>
          <a:pPr lvl="0" algn="ctr" defTabSz="1333500">
            <a:lnSpc>
              <a:spcPct val="90000"/>
            </a:lnSpc>
            <a:spcBef>
              <a:spcPct val="0"/>
            </a:spcBef>
            <a:spcAft>
              <a:spcPct val="35000"/>
            </a:spcAft>
          </a:pPr>
          <a:r>
            <a:rPr lang="fa-IR" sz="3000" kern="1200" dirty="0" smtClean="0">
              <a:cs typeface="B Nazanin" panose="00000400000000000000" pitchFamily="2" charset="-78"/>
            </a:rPr>
            <a:t>مقدمه</a:t>
          </a:r>
          <a:endParaRPr lang="en-US" sz="3000" kern="1200" dirty="0">
            <a:cs typeface="B Nazanin" panose="00000400000000000000" pitchFamily="2" charset="-78"/>
          </a:endParaRPr>
        </a:p>
      </dsp:txBody>
      <dsp:txXfrm rot="10800000">
        <a:off x="8240441" y="126572"/>
        <a:ext cx="1605935" cy="713748"/>
      </dsp:txXfrm>
    </dsp:sp>
    <dsp:sp modelId="{DDFE013F-B9A9-43B3-B806-748D3AF9937D}">
      <dsp:nvSpPr>
        <dsp:cNvPr id="0" name=""/>
        <dsp:cNvSpPr/>
      </dsp:nvSpPr>
      <dsp:spPr>
        <a:xfrm rot="10800000">
          <a:off x="6634506" y="126572"/>
          <a:ext cx="1784372" cy="713748"/>
        </a:xfrm>
        <a:prstGeom prst="chevron">
          <a:avLst/>
        </a:prstGeom>
        <a:solidFill>
          <a:schemeClr val="accent5">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91380" y="126572"/>
        <a:ext cx="1070624" cy="713748"/>
      </dsp:txXfrm>
    </dsp:sp>
    <dsp:sp modelId="{AEFB4E30-BADA-412A-A623-A5584EEE8118}">
      <dsp:nvSpPr>
        <dsp:cNvPr id="0" name=""/>
        <dsp:cNvSpPr/>
      </dsp:nvSpPr>
      <dsp:spPr>
        <a:xfrm rot="10800000">
          <a:off x="5207008" y="126572"/>
          <a:ext cx="1784372" cy="713748"/>
        </a:xfrm>
        <a:prstGeom prst="chevron">
          <a:avLst/>
        </a:prstGeom>
        <a:solidFill>
          <a:schemeClr val="accent4">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63882" y="126572"/>
        <a:ext cx="1070624" cy="713748"/>
      </dsp:txXfrm>
    </dsp:sp>
    <dsp:sp modelId="{D9AF5858-A7A1-4231-9214-4884BFE217B3}">
      <dsp:nvSpPr>
        <dsp:cNvPr id="0" name=""/>
        <dsp:cNvSpPr/>
      </dsp:nvSpPr>
      <dsp:spPr>
        <a:xfrm rot="10800000">
          <a:off x="3779510" y="126572"/>
          <a:ext cx="1784372" cy="713748"/>
        </a:xfrm>
        <a:prstGeom prst="chevron">
          <a:avLst/>
        </a:prstGeom>
        <a:solidFill>
          <a:schemeClr val="accent3">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4136384" y="126572"/>
        <a:ext cx="1070624" cy="713748"/>
      </dsp:txXfrm>
    </dsp:sp>
    <dsp:sp modelId="{EA95B256-2F2A-476A-B466-750BA2577408}">
      <dsp:nvSpPr>
        <dsp:cNvPr id="0" name=""/>
        <dsp:cNvSpPr/>
      </dsp:nvSpPr>
      <dsp:spPr>
        <a:xfrm rot="10800000">
          <a:off x="1431241" y="0"/>
          <a:ext cx="2705144" cy="966893"/>
        </a:xfrm>
        <a:prstGeom prst="chevron">
          <a:avLst/>
        </a:prstGeom>
        <a:solidFill>
          <a:schemeClr val="accent1">
            <a:lumMod val="50000"/>
            <a:alpha val="5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914687" y="0"/>
        <a:ext cx="1738251" cy="966893"/>
      </dsp:txXfrm>
    </dsp:sp>
    <dsp:sp modelId="{70438717-9498-4493-877E-12382F70438F}">
      <dsp:nvSpPr>
        <dsp:cNvPr id="0" name=""/>
        <dsp:cNvSpPr/>
      </dsp:nvSpPr>
      <dsp:spPr>
        <a:xfrm rot="10800000">
          <a:off x="3743" y="126572"/>
          <a:ext cx="1784372" cy="713748"/>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0617" y="126572"/>
        <a:ext cx="1070624" cy="71374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62004" y="126572"/>
          <a:ext cx="1784372" cy="713748"/>
        </a:xfrm>
        <a:prstGeom prst="homePlate">
          <a:avLst/>
        </a:prstGeom>
        <a:solidFill>
          <a:schemeClr val="accent6">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80010" rIns="160020" bIns="80010" numCol="1" spcCol="1270" anchor="ctr" anchorCtr="0">
          <a:noAutofit/>
        </a:bodyPr>
        <a:lstStyle/>
        <a:p>
          <a:pPr lvl="0" algn="ctr" defTabSz="1333500">
            <a:lnSpc>
              <a:spcPct val="90000"/>
            </a:lnSpc>
            <a:spcBef>
              <a:spcPct val="0"/>
            </a:spcBef>
            <a:spcAft>
              <a:spcPct val="35000"/>
            </a:spcAft>
          </a:pPr>
          <a:r>
            <a:rPr lang="fa-IR" sz="3000" kern="1200" dirty="0" smtClean="0">
              <a:cs typeface="B Nazanin" panose="00000400000000000000" pitchFamily="2" charset="-78"/>
            </a:rPr>
            <a:t>مقدمه</a:t>
          </a:r>
          <a:endParaRPr lang="en-US" sz="3000" kern="1200" dirty="0">
            <a:cs typeface="B Nazanin" panose="00000400000000000000" pitchFamily="2" charset="-78"/>
          </a:endParaRPr>
        </a:p>
      </dsp:txBody>
      <dsp:txXfrm rot="10800000">
        <a:off x="8240441" y="126572"/>
        <a:ext cx="1605935" cy="713748"/>
      </dsp:txXfrm>
    </dsp:sp>
    <dsp:sp modelId="{DDFE013F-B9A9-43B3-B806-748D3AF9937D}">
      <dsp:nvSpPr>
        <dsp:cNvPr id="0" name=""/>
        <dsp:cNvSpPr/>
      </dsp:nvSpPr>
      <dsp:spPr>
        <a:xfrm rot="10800000">
          <a:off x="6634506" y="126572"/>
          <a:ext cx="1784372" cy="713748"/>
        </a:xfrm>
        <a:prstGeom prst="chevron">
          <a:avLst/>
        </a:prstGeom>
        <a:solidFill>
          <a:schemeClr val="accent5">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91380" y="126572"/>
        <a:ext cx="1070624" cy="713748"/>
      </dsp:txXfrm>
    </dsp:sp>
    <dsp:sp modelId="{AEFB4E30-BADA-412A-A623-A5584EEE8118}">
      <dsp:nvSpPr>
        <dsp:cNvPr id="0" name=""/>
        <dsp:cNvSpPr/>
      </dsp:nvSpPr>
      <dsp:spPr>
        <a:xfrm rot="10800000">
          <a:off x="5207008" y="126572"/>
          <a:ext cx="1784372" cy="713748"/>
        </a:xfrm>
        <a:prstGeom prst="chevron">
          <a:avLst/>
        </a:prstGeom>
        <a:solidFill>
          <a:schemeClr val="accent4">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63882" y="126572"/>
        <a:ext cx="1070624" cy="713748"/>
      </dsp:txXfrm>
    </dsp:sp>
    <dsp:sp modelId="{D9AF5858-A7A1-4231-9214-4884BFE217B3}">
      <dsp:nvSpPr>
        <dsp:cNvPr id="0" name=""/>
        <dsp:cNvSpPr/>
      </dsp:nvSpPr>
      <dsp:spPr>
        <a:xfrm rot="10800000">
          <a:off x="3779510" y="126572"/>
          <a:ext cx="1784372" cy="713748"/>
        </a:xfrm>
        <a:prstGeom prst="chevron">
          <a:avLst/>
        </a:prstGeom>
        <a:solidFill>
          <a:schemeClr val="accent3">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4136384" y="126572"/>
        <a:ext cx="1070624" cy="713748"/>
      </dsp:txXfrm>
    </dsp:sp>
    <dsp:sp modelId="{EA95B256-2F2A-476A-B466-750BA2577408}">
      <dsp:nvSpPr>
        <dsp:cNvPr id="0" name=""/>
        <dsp:cNvSpPr/>
      </dsp:nvSpPr>
      <dsp:spPr>
        <a:xfrm rot="10800000">
          <a:off x="1431241" y="0"/>
          <a:ext cx="2705144" cy="966893"/>
        </a:xfrm>
        <a:prstGeom prst="chevron">
          <a:avLst/>
        </a:prstGeom>
        <a:solidFill>
          <a:schemeClr val="accent1">
            <a:lumMod val="50000"/>
            <a:alpha val="5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914687" y="0"/>
        <a:ext cx="1738251" cy="966893"/>
      </dsp:txXfrm>
    </dsp:sp>
    <dsp:sp modelId="{70438717-9498-4493-877E-12382F70438F}">
      <dsp:nvSpPr>
        <dsp:cNvPr id="0" name=""/>
        <dsp:cNvSpPr/>
      </dsp:nvSpPr>
      <dsp:spPr>
        <a:xfrm rot="10800000">
          <a:off x="3743" y="126572"/>
          <a:ext cx="1784372" cy="713748"/>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0617" y="126572"/>
        <a:ext cx="1070624" cy="71374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62004" y="126572"/>
          <a:ext cx="1784372" cy="713748"/>
        </a:xfrm>
        <a:prstGeom prst="homePlate">
          <a:avLst/>
        </a:prstGeom>
        <a:solidFill>
          <a:schemeClr val="accent6">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80010" rIns="160020" bIns="80010" numCol="1" spcCol="1270" anchor="ctr" anchorCtr="0">
          <a:noAutofit/>
        </a:bodyPr>
        <a:lstStyle/>
        <a:p>
          <a:pPr lvl="0" algn="ctr" defTabSz="1333500">
            <a:lnSpc>
              <a:spcPct val="90000"/>
            </a:lnSpc>
            <a:spcBef>
              <a:spcPct val="0"/>
            </a:spcBef>
            <a:spcAft>
              <a:spcPct val="35000"/>
            </a:spcAft>
          </a:pPr>
          <a:r>
            <a:rPr lang="fa-IR" sz="3000" kern="1200" dirty="0" smtClean="0">
              <a:cs typeface="B Nazanin" panose="00000400000000000000" pitchFamily="2" charset="-78"/>
            </a:rPr>
            <a:t>مقدمه</a:t>
          </a:r>
          <a:endParaRPr lang="en-US" sz="3000" kern="1200" dirty="0">
            <a:cs typeface="B Nazanin" panose="00000400000000000000" pitchFamily="2" charset="-78"/>
          </a:endParaRPr>
        </a:p>
      </dsp:txBody>
      <dsp:txXfrm rot="10800000">
        <a:off x="8240441" y="126572"/>
        <a:ext cx="1605935" cy="713748"/>
      </dsp:txXfrm>
    </dsp:sp>
    <dsp:sp modelId="{DDFE013F-B9A9-43B3-B806-748D3AF9937D}">
      <dsp:nvSpPr>
        <dsp:cNvPr id="0" name=""/>
        <dsp:cNvSpPr/>
      </dsp:nvSpPr>
      <dsp:spPr>
        <a:xfrm rot="10800000">
          <a:off x="6634506" y="126572"/>
          <a:ext cx="1784372" cy="713748"/>
        </a:xfrm>
        <a:prstGeom prst="chevron">
          <a:avLst/>
        </a:prstGeom>
        <a:solidFill>
          <a:schemeClr val="accent5">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91380" y="126572"/>
        <a:ext cx="1070624" cy="713748"/>
      </dsp:txXfrm>
    </dsp:sp>
    <dsp:sp modelId="{AEFB4E30-BADA-412A-A623-A5584EEE8118}">
      <dsp:nvSpPr>
        <dsp:cNvPr id="0" name=""/>
        <dsp:cNvSpPr/>
      </dsp:nvSpPr>
      <dsp:spPr>
        <a:xfrm rot="10800000">
          <a:off x="5207008" y="126572"/>
          <a:ext cx="1784372" cy="713748"/>
        </a:xfrm>
        <a:prstGeom prst="chevron">
          <a:avLst/>
        </a:prstGeom>
        <a:solidFill>
          <a:schemeClr val="accent4">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63882" y="126572"/>
        <a:ext cx="1070624" cy="713748"/>
      </dsp:txXfrm>
    </dsp:sp>
    <dsp:sp modelId="{D9AF5858-A7A1-4231-9214-4884BFE217B3}">
      <dsp:nvSpPr>
        <dsp:cNvPr id="0" name=""/>
        <dsp:cNvSpPr/>
      </dsp:nvSpPr>
      <dsp:spPr>
        <a:xfrm rot="10800000">
          <a:off x="3779510" y="126572"/>
          <a:ext cx="1784372" cy="713748"/>
        </a:xfrm>
        <a:prstGeom prst="chevron">
          <a:avLst/>
        </a:prstGeom>
        <a:solidFill>
          <a:schemeClr val="accent3">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4136384" y="126572"/>
        <a:ext cx="1070624" cy="713748"/>
      </dsp:txXfrm>
    </dsp:sp>
    <dsp:sp modelId="{EA95B256-2F2A-476A-B466-750BA2577408}">
      <dsp:nvSpPr>
        <dsp:cNvPr id="0" name=""/>
        <dsp:cNvSpPr/>
      </dsp:nvSpPr>
      <dsp:spPr>
        <a:xfrm rot="10800000">
          <a:off x="1431241" y="0"/>
          <a:ext cx="2705144" cy="966893"/>
        </a:xfrm>
        <a:prstGeom prst="chevron">
          <a:avLst/>
        </a:prstGeom>
        <a:solidFill>
          <a:schemeClr val="accent1">
            <a:lumMod val="50000"/>
            <a:alpha val="5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914687" y="0"/>
        <a:ext cx="1738251" cy="966893"/>
      </dsp:txXfrm>
    </dsp:sp>
    <dsp:sp modelId="{70438717-9498-4493-877E-12382F70438F}">
      <dsp:nvSpPr>
        <dsp:cNvPr id="0" name=""/>
        <dsp:cNvSpPr/>
      </dsp:nvSpPr>
      <dsp:spPr>
        <a:xfrm rot="10800000">
          <a:off x="3743" y="126572"/>
          <a:ext cx="1784372" cy="713748"/>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0617" y="126572"/>
        <a:ext cx="1070624" cy="71374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62004" y="126572"/>
          <a:ext cx="1784372" cy="713748"/>
        </a:xfrm>
        <a:prstGeom prst="homePlate">
          <a:avLst/>
        </a:prstGeom>
        <a:solidFill>
          <a:schemeClr val="accent6">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80010" rIns="160020" bIns="80010" numCol="1" spcCol="1270" anchor="ctr" anchorCtr="0">
          <a:noAutofit/>
        </a:bodyPr>
        <a:lstStyle/>
        <a:p>
          <a:pPr lvl="0" algn="ctr" defTabSz="1333500">
            <a:lnSpc>
              <a:spcPct val="90000"/>
            </a:lnSpc>
            <a:spcBef>
              <a:spcPct val="0"/>
            </a:spcBef>
            <a:spcAft>
              <a:spcPct val="35000"/>
            </a:spcAft>
          </a:pPr>
          <a:r>
            <a:rPr lang="fa-IR" sz="3000" kern="1200" dirty="0" smtClean="0">
              <a:cs typeface="B Nazanin" panose="00000400000000000000" pitchFamily="2" charset="-78"/>
            </a:rPr>
            <a:t>مقدمه</a:t>
          </a:r>
          <a:endParaRPr lang="en-US" sz="3000" kern="1200" dirty="0">
            <a:cs typeface="B Nazanin" panose="00000400000000000000" pitchFamily="2" charset="-78"/>
          </a:endParaRPr>
        </a:p>
      </dsp:txBody>
      <dsp:txXfrm rot="10800000">
        <a:off x="8240441" y="126572"/>
        <a:ext cx="1605935" cy="713748"/>
      </dsp:txXfrm>
    </dsp:sp>
    <dsp:sp modelId="{DDFE013F-B9A9-43B3-B806-748D3AF9937D}">
      <dsp:nvSpPr>
        <dsp:cNvPr id="0" name=""/>
        <dsp:cNvSpPr/>
      </dsp:nvSpPr>
      <dsp:spPr>
        <a:xfrm rot="10800000">
          <a:off x="6634506" y="126572"/>
          <a:ext cx="1784372" cy="713748"/>
        </a:xfrm>
        <a:prstGeom prst="chevron">
          <a:avLst/>
        </a:prstGeom>
        <a:solidFill>
          <a:schemeClr val="accent5">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991380" y="126572"/>
        <a:ext cx="1070624" cy="713748"/>
      </dsp:txXfrm>
    </dsp:sp>
    <dsp:sp modelId="{AEFB4E30-BADA-412A-A623-A5584EEE8118}">
      <dsp:nvSpPr>
        <dsp:cNvPr id="0" name=""/>
        <dsp:cNvSpPr/>
      </dsp:nvSpPr>
      <dsp:spPr>
        <a:xfrm rot="10800000">
          <a:off x="5207008" y="126572"/>
          <a:ext cx="1784372" cy="713748"/>
        </a:xfrm>
        <a:prstGeom prst="chevron">
          <a:avLst/>
        </a:prstGeom>
        <a:solidFill>
          <a:schemeClr val="accent4">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563882" y="126572"/>
        <a:ext cx="1070624" cy="713748"/>
      </dsp:txXfrm>
    </dsp:sp>
    <dsp:sp modelId="{D9AF5858-A7A1-4231-9214-4884BFE217B3}">
      <dsp:nvSpPr>
        <dsp:cNvPr id="0" name=""/>
        <dsp:cNvSpPr/>
      </dsp:nvSpPr>
      <dsp:spPr>
        <a:xfrm rot="10800000">
          <a:off x="3779510" y="126572"/>
          <a:ext cx="1784372" cy="713748"/>
        </a:xfrm>
        <a:prstGeom prst="chevron">
          <a:avLst/>
        </a:prstGeom>
        <a:solidFill>
          <a:schemeClr val="accent3">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4136384" y="126572"/>
        <a:ext cx="1070624" cy="713748"/>
      </dsp:txXfrm>
    </dsp:sp>
    <dsp:sp modelId="{EA95B256-2F2A-476A-B466-750BA2577408}">
      <dsp:nvSpPr>
        <dsp:cNvPr id="0" name=""/>
        <dsp:cNvSpPr/>
      </dsp:nvSpPr>
      <dsp:spPr>
        <a:xfrm rot="10800000">
          <a:off x="1431241" y="0"/>
          <a:ext cx="2705144" cy="966893"/>
        </a:xfrm>
        <a:prstGeom prst="chevron">
          <a:avLst/>
        </a:prstGeom>
        <a:solidFill>
          <a:schemeClr val="accent1">
            <a:lumMod val="50000"/>
            <a:alpha val="5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914687" y="0"/>
        <a:ext cx="1738251" cy="966893"/>
      </dsp:txXfrm>
    </dsp:sp>
    <dsp:sp modelId="{70438717-9498-4493-877E-12382F70438F}">
      <dsp:nvSpPr>
        <dsp:cNvPr id="0" name=""/>
        <dsp:cNvSpPr/>
      </dsp:nvSpPr>
      <dsp:spPr>
        <a:xfrm rot="10800000">
          <a:off x="3743" y="126572"/>
          <a:ext cx="1784372" cy="713748"/>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60617" y="126572"/>
        <a:ext cx="1070624" cy="71374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081657" y="130419"/>
          <a:ext cx="1765133" cy="706053"/>
        </a:xfrm>
        <a:prstGeom prst="homePlate">
          <a:avLst/>
        </a:prstGeom>
        <a:solidFill>
          <a:srgbClr val="000000">
            <a:alpha val="90000"/>
          </a:srgb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80010" rIns="160020" bIns="80010" numCol="1" spcCol="1270" anchor="ctr" anchorCtr="0">
          <a:noAutofit/>
        </a:bodyPr>
        <a:lstStyle/>
        <a:p>
          <a:pPr lvl="0" algn="ctr" defTabSz="1333500">
            <a:lnSpc>
              <a:spcPct val="90000"/>
            </a:lnSpc>
            <a:spcBef>
              <a:spcPct val="0"/>
            </a:spcBef>
            <a:spcAft>
              <a:spcPct val="35000"/>
            </a:spcAft>
          </a:pPr>
          <a:r>
            <a:rPr lang="fa-IR" sz="3000" kern="1200" dirty="0" smtClean="0">
              <a:cs typeface="B Nazanin" panose="00000400000000000000" pitchFamily="2" charset="-78"/>
            </a:rPr>
            <a:t>مقدمه</a:t>
          </a:r>
          <a:endParaRPr lang="en-US" sz="3000" kern="1200" dirty="0">
            <a:cs typeface="B Nazanin" panose="00000400000000000000" pitchFamily="2" charset="-78"/>
          </a:endParaRPr>
        </a:p>
      </dsp:txBody>
      <dsp:txXfrm rot="10800000">
        <a:off x="8258170" y="130419"/>
        <a:ext cx="1588620" cy="706053"/>
      </dsp:txXfrm>
    </dsp:sp>
    <dsp:sp modelId="{DDFE013F-B9A9-43B3-B806-748D3AF9937D}">
      <dsp:nvSpPr>
        <dsp:cNvPr id="0" name=""/>
        <dsp:cNvSpPr/>
      </dsp:nvSpPr>
      <dsp:spPr>
        <a:xfrm rot="10800000">
          <a:off x="6669550" y="130419"/>
          <a:ext cx="1765133" cy="706053"/>
        </a:xfrm>
        <a:prstGeom prst="chevron">
          <a:avLst/>
        </a:prstGeom>
        <a:solidFill>
          <a:schemeClr val="accent5">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7022576" y="130419"/>
        <a:ext cx="1059080" cy="706053"/>
      </dsp:txXfrm>
    </dsp:sp>
    <dsp:sp modelId="{AEFB4E30-BADA-412A-A623-A5584EEE8118}">
      <dsp:nvSpPr>
        <dsp:cNvPr id="0" name=""/>
        <dsp:cNvSpPr/>
      </dsp:nvSpPr>
      <dsp:spPr>
        <a:xfrm rot="10800000">
          <a:off x="5257443" y="130419"/>
          <a:ext cx="1765133" cy="706053"/>
        </a:xfrm>
        <a:prstGeom prst="chevron">
          <a:avLst/>
        </a:prstGeom>
        <a:solidFill>
          <a:schemeClr val="accent5">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5610469" y="130419"/>
        <a:ext cx="1059080" cy="706053"/>
      </dsp:txXfrm>
    </dsp:sp>
    <dsp:sp modelId="{D9AF5858-A7A1-4231-9214-4884BFE217B3}">
      <dsp:nvSpPr>
        <dsp:cNvPr id="0" name=""/>
        <dsp:cNvSpPr/>
      </dsp:nvSpPr>
      <dsp:spPr>
        <a:xfrm rot="10800000">
          <a:off x="3845336" y="130419"/>
          <a:ext cx="1765133" cy="706053"/>
        </a:xfrm>
        <a:prstGeom prst="chevron">
          <a:avLst/>
        </a:prstGeom>
        <a:solidFill>
          <a:schemeClr val="accent4">
            <a:lumMod val="50000"/>
            <a:alpha val="6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4198362" y="130419"/>
        <a:ext cx="1059080" cy="706053"/>
      </dsp:txXfrm>
    </dsp:sp>
    <dsp:sp modelId="{EA95B256-2F2A-476A-B466-750BA2577408}">
      <dsp:nvSpPr>
        <dsp:cNvPr id="0" name=""/>
        <dsp:cNvSpPr/>
      </dsp:nvSpPr>
      <dsp:spPr>
        <a:xfrm rot="10800000">
          <a:off x="2433229" y="130419"/>
          <a:ext cx="1765133" cy="706053"/>
        </a:xfrm>
        <a:prstGeom prst="chevron">
          <a:avLst/>
        </a:prstGeom>
        <a:solidFill>
          <a:schemeClr val="accent3">
            <a:lumMod val="50000"/>
            <a:alpha val="5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2786255" y="130419"/>
        <a:ext cx="1059080" cy="706053"/>
      </dsp:txXfrm>
    </dsp:sp>
    <dsp:sp modelId="{70438717-9498-4493-877E-12382F70438F}">
      <dsp:nvSpPr>
        <dsp:cNvPr id="0" name=""/>
        <dsp:cNvSpPr/>
      </dsp:nvSpPr>
      <dsp:spPr>
        <a:xfrm rot="10800000">
          <a:off x="3328" y="1"/>
          <a:ext cx="2782927" cy="966890"/>
        </a:xfrm>
        <a:prstGeom prst="chevron">
          <a:avLst/>
        </a:prstGeom>
        <a:solidFill>
          <a:schemeClr val="accent1">
            <a:lumMod val="50000"/>
            <a:alpha val="5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486773" y="1"/>
        <a:ext cx="1816037" cy="9668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399842" y="0"/>
          <a:ext cx="2447644" cy="966893"/>
        </a:xfrm>
        <a:prstGeom prst="homePlate">
          <a:avLst/>
        </a:prstGeom>
        <a:solidFill>
          <a:schemeClr val="accent1">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96012"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مقدمه</a:t>
          </a:r>
          <a:endParaRPr lang="en-US" sz="1800" kern="1200" dirty="0">
            <a:cs typeface="B Nazanin" panose="00000400000000000000" pitchFamily="2" charset="-78"/>
          </a:endParaRPr>
        </a:p>
      </dsp:txBody>
      <dsp:txXfrm rot="10800000">
        <a:off x="7641565" y="0"/>
        <a:ext cx="2205921" cy="966893"/>
      </dsp:txXfrm>
    </dsp:sp>
    <dsp:sp modelId="{DDFE013F-B9A9-43B3-B806-748D3AF9937D}">
      <dsp:nvSpPr>
        <dsp:cNvPr id="0" name=""/>
        <dsp:cNvSpPr/>
      </dsp:nvSpPr>
      <dsp:spPr>
        <a:xfrm rot="10800000">
          <a:off x="5920400" y="113586"/>
          <a:ext cx="1849302" cy="739720"/>
        </a:xfrm>
        <a:prstGeom prst="chevron">
          <a:avLst/>
        </a:prstGeom>
        <a:solidFill>
          <a:schemeClr val="accent1">
            <a:alpha val="90000"/>
            <a:hueOff val="0"/>
            <a:satOff val="0"/>
            <a:lumOff val="0"/>
            <a:alphaOff val="-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290260" y="113586"/>
        <a:ext cx="1109582" cy="739720"/>
      </dsp:txXfrm>
    </dsp:sp>
    <dsp:sp modelId="{AEFB4E30-BADA-412A-A623-A5584EEE8118}">
      <dsp:nvSpPr>
        <dsp:cNvPr id="0" name=""/>
        <dsp:cNvSpPr/>
      </dsp:nvSpPr>
      <dsp:spPr>
        <a:xfrm rot="10800000">
          <a:off x="4440958" y="113586"/>
          <a:ext cx="1849302" cy="739720"/>
        </a:xfrm>
        <a:prstGeom prst="chevron">
          <a:avLst/>
        </a:prstGeom>
        <a:solidFill>
          <a:schemeClr val="accent1">
            <a:alpha val="90000"/>
            <a:hueOff val="0"/>
            <a:satOff val="0"/>
            <a:lumOff val="0"/>
            <a:alphaOff val="-1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810818" y="113586"/>
        <a:ext cx="1109582" cy="739720"/>
      </dsp:txXfrm>
    </dsp:sp>
    <dsp:sp modelId="{D9AF5858-A7A1-4231-9214-4884BFE217B3}">
      <dsp:nvSpPr>
        <dsp:cNvPr id="0" name=""/>
        <dsp:cNvSpPr/>
      </dsp:nvSpPr>
      <dsp:spPr>
        <a:xfrm rot="10800000">
          <a:off x="2961517" y="113586"/>
          <a:ext cx="1849302" cy="739720"/>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1377" y="113586"/>
        <a:ext cx="1109582" cy="739720"/>
      </dsp:txXfrm>
    </dsp:sp>
    <dsp:sp modelId="{EA95B256-2F2A-476A-B466-750BA2577408}">
      <dsp:nvSpPr>
        <dsp:cNvPr id="0" name=""/>
        <dsp:cNvSpPr/>
      </dsp:nvSpPr>
      <dsp:spPr>
        <a:xfrm rot="10800000">
          <a:off x="1482075" y="113586"/>
          <a:ext cx="1849302" cy="739720"/>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1935" y="113586"/>
        <a:ext cx="1109582" cy="739720"/>
      </dsp:txXfrm>
    </dsp:sp>
    <dsp:sp modelId="{70438717-9498-4493-877E-12382F70438F}">
      <dsp:nvSpPr>
        <dsp:cNvPr id="0" name=""/>
        <dsp:cNvSpPr/>
      </dsp:nvSpPr>
      <dsp:spPr>
        <a:xfrm rot="10800000">
          <a:off x="2633" y="113586"/>
          <a:ext cx="1849302" cy="739720"/>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2493" y="113586"/>
        <a:ext cx="1109582" cy="7397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399842" y="0"/>
          <a:ext cx="2447644" cy="966893"/>
        </a:xfrm>
        <a:prstGeom prst="homePlate">
          <a:avLst/>
        </a:prstGeom>
        <a:solidFill>
          <a:schemeClr val="accent1">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96012"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مقدمه</a:t>
          </a:r>
          <a:endParaRPr lang="en-US" sz="1800" kern="1200" dirty="0">
            <a:cs typeface="B Nazanin" panose="00000400000000000000" pitchFamily="2" charset="-78"/>
          </a:endParaRPr>
        </a:p>
      </dsp:txBody>
      <dsp:txXfrm rot="10800000">
        <a:off x="7641565" y="0"/>
        <a:ext cx="2205921" cy="966893"/>
      </dsp:txXfrm>
    </dsp:sp>
    <dsp:sp modelId="{DDFE013F-B9A9-43B3-B806-748D3AF9937D}">
      <dsp:nvSpPr>
        <dsp:cNvPr id="0" name=""/>
        <dsp:cNvSpPr/>
      </dsp:nvSpPr>
      <dsp:spPr>
        <a:xfrm rot="10800000">
          <a:off x="5920400" y="113586"/>
          <a:ext cx="1849302" cy="739720"/>
        </a:xfrm>
        <a:prstGeom prst="chevron">
          <a:avLst/>
        </a:prstGeom>
        <a:solidFill>
          <a:schemeClr val="accent1">
            <a:alpha val="90000"/>
            <a:hueOff val="0"/>
            <a:satOff val="0"/>
            <a:lumOff val="0"/>
            <a:alphaOff val="-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290260" y="113586"/>
        <a:ext cx="1109582" cy="739720"/>
      </dsp:txXfrm>
    </dsp:sp>
    <dsp:sp modelId="{AEFB4E30-BADA-412A-A623-A5584EEE8118}">
      <dsp:nvSpPr>
        <dsp:cNvPr id="0" name=""/>
        <dsp:cNvSpPr/>
      </dsp:nvSpPr>
      <dsp:spPr>
        <a:xfrm rot="10800000">
          <a:off x="4440958" y="113586"/>
          <a:ext cx="1849302" cy="739720"/>
        </a:xfrm>
        <a:prstGeom prst="chevron">
          <a:avLst/>
        </a:prstGeom>
        <a:solidFill>
          <a:schemeClr val="accent1">
            <a:alpha val="90000"/>
            <a:hueOff val="0"/>
            <a:satOff val="0"/>
            <a:lumOff val="0"/>
            <a:alphaOff val="-1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810818" y="113586"/>
        <a:ext cx="1109582" cy="739720"/>
      </dsp:txXfrm>
    </dsp:sp>
    <dsp:sp modelId="{D9AF5858-A7A1-4231-9214-4884BFE217B3}">
      <dsp:nvSpPr>
        <dsp:cNvPr id="0" name=""/>
        <dsp:cNvSpPr/>
      </dsp:nvSpPr>
      <dsp:spPr>
        <a:xfrm rot="10800000">
          <a:off x="2961517" y="113586"/>
          <a:ext cx="1849302" cy="739720"/>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1377" y="113586"/>
        <a:ext cx="1109582" cy="739720"/>
      </dsp:txXfrm>
    </dsp:sp>
    <dsp:sp modelId="{EA95B256-2F2A-476A-B466-750BA2577408}">
      <dsp:nvSpPr>
        <dsp:cNvPr id="0" name=""/>
        <dsp:cNvSpPr/>
      </dsp:nvSpPr>
      <dsp:spPr>
        <a:xfrm rot="10800000">
          <a:off x="1482075" y="113586"/>
          <a:ext cx="1849302" cy="739720"/>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1935" y="113586"/>
        <a:ext cx="1109582" cy="739720"/>
      </dsp:txXfrm>
    </dsp:sp>
    <dsp:sp modelId="{70438717-9498-4493-877E-12382F70438F}">
      <dsp:nvSpPr>
        <dsp:cNvPr id="0" name=""/>
        <dsp:cNvSpPr/>
      </dsp:nvSpPr>
      <dsp:spPr>
        <a:xfrm rot="10800000">
          <a:off x="2633" y="113586"/>
          <a:ext cx="1849302" cy="739720"/>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2493" y="113586"/>
        <a:ext cx="1109582" cy="7397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399842" y="0"/>
          <a:ext cx="2447644" cy="966893"/>
        </a:xfrm>
        <a:prstGeom prst="homePlate">
          <a:avLst/>
        </a:prstGeom>
        <a:solidFill>
          <a:schemeClr val="accent1">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96012"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مقدمه</a:t>
          </a:r>
          <a:endParaRPr lang="en-US" sz="1800" kern="1200" dirty="0">
            <a:cs typeface="B Nazanin" panose="00000400000000000000" pitchFamily="2" charset="-78"/>
          </a:endParaRPr>
        </a:p>
      </dsp:txBody>
      <dsp:txXfrm rot="10800000">
        <a:off x="7641565" y="0"/>
        <a:ext cx="2205921" cy="966893"/>
      </dsp:txXfrm>
    </dsp:sp>
    <dsp:sp modelId="{DDFE013F-B9A9-43B3-B806-748D3AF9937D}">
      <dsp:nvSpPr>
        <dsp:cNvPr id="0" name=""/>
        <dsp:cNvSpPr/>
      </dsp:nvSpPr>
      <dsp:spPr>
        <a:xfrm rot="10800000">
          <a:off x="5920400" y="113586"/>
          <a:ext cx="1849302" cy="739720"/>
        </a:xfrm>
        <a:prstGeom prst="chevron">
          <a:avLst/>
        </a:prstGeom>
        <a:solidFill>
          <a:schemeClr val="accent1">
            <a:alpha val="90000"/>
            <a:hueOff val="0"/>
            <a:satOff val="0"/>
            <a:lumOff val="0"/>
            <a:alphaOff val="-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290260" y="113586"/>
        <a:ext cx="1109582" cy="739720"/>
      </dsp:txXfrm>
    </dsp:sp>
    <dsp:sp modelId="{AEFB4E30-BADA-412A-A623-A5584EEE8118}">
      <dsp:nvSpPr>
        <dsp:cNvPr id="0" name=""/>
        <dsp:cNvSpPr/>
      </dsp:nvSpPr>
      <dsp:spPr>
        <a:xfrm rot="10800000">
          <a:off x="4440958" y="113586"/>
          <a:ext cx="1849302" cy="739720"/>
        </a:xfrm>
        <a:prstGeom prst="chevron">
          <a:avLst/>
        </a:prstGeom>
        <a:solidFill>
          <a:schemeClr val="accent1">
            <a:alpha val="90000"/>
            <a:hueOff val="0"/>
            <a:satOff val="0"/>
            <a:lumOff val="0"/>
            <a:alphaOff val="-1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810818" y="113586"/>
        <a:ext cx="1109582" cy="739720"/>
      </dsp:txXfrm>
    </dsp:sp>
    <dsp:sp modelId="{D9AF5858-A7A1-4231-9214-4884BFE217B3}">
      <dsp:nvSpPr>
        <dsp:cNvPr id="0" name=""/>
        <dsp:cNvSpPr/>
      </dsp:nvSpPr>
      <dsp:spPr>
        <a:xfrm rot="10800000">
          <a:off x="2961517" y="113586"/>
          <a:ext cx="1849302" cy="739720"/>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1377" y="113586"/>
        <a:ext cx="1109582" cy="739720"/>
      </dsp:txXfrm>
    </dsp:sp>
    <dsp:sp modelId="{EA95B256-2F2A-476A-B466-750BA2577408}">
      <dsp:nvSpPr>
        <dsp:cNvPr id="0" name=""/>
        <dsp:cNvSpPr/>
      </dsp:nvSpPr>
      <dsp:spPr>
        <a:xfrm rot="10800000">
          <a:off x="1482075" y="113586"/>
          <a:ext cx="1849302" cy="739720"/>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1935" y="113586"/>
        <a:ext cx="1109582" cy="739720"/>
      </dsp:txXfrm>
    </dsp:sp>
    <dsp:sp modelId="{70438717-9498-4493-877E-12382F70438F}">
      <dsp:nvSpPr>
        <dsp:cNvPr id="0" name=""/>
        <dsp:cNvSpPr/>
      </dsp:nvSpPr>
      <dsp:spPr>
        <a:xfrm rot="10800000">
          <a:off x="2633" y="113586"/>
          <a:ext cx="1849302" cy="739720"/>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2493" y="113586"/>
        <a:ext cx="1109582" cy="7397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399842" y="0"/>
          <a:ext cx="2447644" cy="966893"/>
        </a:xfrm>
        <a:prstGeom prst="homePlate">
          <a:avLst/>
        </a:prstGeom>
        <a:solidFill>
          <a:schemeClr val="accent1">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96012"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مقدمه</a:t>
          </a:r>
          <a:endParaRPr lang="en-US" sz="1800" kern="1200" dirty="0">
            <a:cs typeface="B Nazanin" panose="00000400000000000000" pitchFamily="2" charset="-78"/>
          </a:endParaRPr>
        </a:p>
      </dsp:txBody>
      <dsp:txXfrm rot="10800000">
        <a:off x="7641565" y="0"/>
        <a:ext cx="2205921" cy="966893"/>
      </dsp:txXfrm>
    </dsp:sp>
    <dsp:sp modelId="{DDFE013F-B9A9-43B3-B806-748D3AF9937D}">
      <dsp:nvSpPr>
        <dsp:cNvPr id="0" name=""/>
        <dsp:cNvSpPr/>
      </dsp:nvSpPr>
      <dsp:spPr>
        <a:xfrm rot="10800000">
          <a:off x="5920400" y="113586"/>
          <a:ext cx="1849302" cy="739720"/>
        </a:xfrm>
        <a:prstGeom prst="chevron">
          <a:avLst/>
        </a:prstGeom>
        <a:solidFill>
          <a:schemeClr val="accent1">
            <a:alpha val="90000"/>
            <a:hueOff val="0"/>
            <a:satOff val="0"/>
            <a:lumOff val="0"/>
            <a:alphaOff val="-8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290260" y="113586"/>
        <a:ext cx="1109582" cy="739720"/>
      </dsp:txXfrm>
    </dsp:sp>
    <dsp:sp modelId="{AEFB4E30-BADA-412A-A623-A5584EEE8118}">
      <dsp:nvSpPr>
        <dsp:cNvPr id="0" name=""/>
        <dsp:cNvSpPr/>
      </dsp:nvSpPr>
      <dsp:spPr>
        <a:xfrm rot="10800000">
          <a:off x="4440958" y="113586"/>
          <a:ext cx="1849302" cy="739720"/>
        </a:xfrm>
        <a:prstGeom prst="chevron">
          <a:avLst/>
        </a:prstGeom>
        <a:solidFill>
          <a:schemeClr val="accent1">
            <a:alpha val="90000"/>
            <a:hueOff val="0"/>
            <a:satOff val="0"/>
            <a:lumOff val="0"/>
            <a:alphaOff val="-1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810818" y="113586"/>
        <a:ext cx="1109582" cy="739720"/>
      </dsp:txXfrm>
    </dsp:sp>
    <dsp:sp modelId="{D9AF5858-A7A1-4231-9214-4884BFE217B3}">
      <dsp:nvSpPr>
        <dsp:cNvPr id="0" name=""/>
        <dsp:cNvSpPr/>
      </dsp:nvSpPr>
      <dsp:spPr>
        <a:xfrm rot="10800000">
          <a:off x="2961517" y="113586"/>
          <a:ext cx="1849302" cy="739720"/>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1377" y="113586"/>
        <a:ext cx="1109582" cy="739720"/>
      </dsp:txXfrm>
    </dsp:sp>
    <dsp:sp modelId="{EA95B256-2F2A-476A-B466-750BA2577408}">
      <dsp:nvSpPr>
        <dsp:cNvPr id="0" name=""/>
        <dsp:cNvSpPr/>
      </dsp:nvSpPr>
      <dsp:spPr>
        <a:xfrm rot="10800000">
          <a:off x="1482075" y="113586"/>
          <a:ext cx="1849302" cy="739720"/>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1935" y="113586"/>
        <a:ext cx="1109582" cy="739720"/>
      </dsp:txXfrm>
    </dsp:sp>
    <dsp:sp modelId="{70438717-9498-4493-877E-12382F70438F}">
      <dsp:nvSpPr>
        <dsp:cNvPr id="0" name=""/>
        <dsp:cNvSpPr/>
      </dsp:nvSpPr>
      <dsp:spPr>
        <a:xfrm rot="10800000">
          <a:off x="2633" y="113586"/>
          <a:ext cx="1849302" cy="739720"/>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2493" y="113586"/>
        <a:ext cx="1109582" cy="7397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8139949" y="141962"/>
          <a:ext cx="1707418" cy="682967"/>
        </a:xfrm>
        <a:prstGeom prst="homePlate">
          <a:avLst/>
        </a:prstGeom>
        <a:solidFill>
          <a:schemeClr val="accent3">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672" tIns="77343" rIns="154686" bIns="77343" numCol="1" spcCol="1270" anchor="ctr" anchorCtr="0">
          <a:noAutofit/>
        </a:bodyPr>
        <a:lstStyle/>
        <a:p>
          <a:pPr lvl="0" algn="ctr" defTabSz="1289050">
            <a:lnSpc>
              <a:spcPct val="90000"/>
            </a:lnSpc>
            <a:spcBef>
              <a:spcPct val="0"/>
            </a:spcBef>
            <a:spcAft>
              <a:spcPct val="35000"/>
            </a:spcAft>
          </a:pPr>
          <a:r>
            <a:rPr lang="fa-IR" sz="2900" kern="1200" dirty="0" smtClean="0">
              <a:cs typeface="B Nazanin" panose="00000400000000000000" pitchFamily="2" charset="-78"/>
            </a:rPr>
            <a:t>مقدمه</a:t>
          </a:r>
          <a:endParaRPr lang="en-US" sz="2900" kern="1200" dirty="0">
            <a:cs typeface="B Nazanin" panose="00000400000000000000" pitchFamily="2" charset="-78"/>
          </a:endParaRPr>
        </a:p>
      </dsp:txBody>
      <dsp:txXfrm rot="10800000">
        <a:off x="8310691" y="141962"/>
        <a:ext cx="1536676" cy="682967"/>
      </dsp:txXfrm>
    </dsp:sp>
    <dsp:sp modelId="{DDFE013F-B9A9-43B3-B806-748D3AF9937D}">
      <dsp:nvSpPr>
        <dsp:cNvPr id="0" name=""/>
        <dsp:cNvSpPr/>
      </dsp:nvSpPr>
      <dsp:spPr>
        <a:xfrm rot="10800000">
          <a:off x="5466490" y="2"/>
          <a:ext cx="3014942" cy="966890"/>
        </a:xfrm>
        <a:prstGeom prst="chevron">
          <a:avLst/>
        </a:prstGeom>
        <a:solidFill>
          <a:schemeClr val="accent1">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5949935" y="2"/>
        <a:ext cx="2048052" cy="966890"/>
      </dsp:txXfrm>
    </dsp:sp>
    <dsp:sp modelId="{AEFB4E30-BADA-412A-A623-A5584EEE8118}">
      <dsp:nvSpPr>
        <dsp:cNvPr id="0" name=""/>
        <dsp:cNvSpPr/>
      </dsp:nvSpPr>
      <dsp:spPr>
        <a:xfrm rot="10800000">
          <a:off x="4100556" y="141962"/>
          <a:ext cx="1707418" cy="682967"/>
        </a:xfrm>
        <a:prstGeom prst="chevron">
          <a:avLst/>
        </a:prstGeom>
        <a:solidFill>
          <a:schemeClr val="accent1">
            <a:alpha val="90000"/>
            <a:hueOff val="0"/>
            <a:satOff val="0"/>
            <a:lumOff val="0"/>
            <a:alphaOff val="-16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442039" y="141962"/>
        <a:ext cx="1024451" cy="682967"/>
      </dsp:txXfrm>
    </dsp:sp>
    <dsp:sp modelId="{D9AF5858-A7A1-4231-9214-4884BFE217B3}">
      <dsp:nvSpPr>
        <dsp:cNvPr id="0" name=""/>
        <dsp:cNvSpPr/>
      </dsp:nvSpPr>
      <dsp:spPr>
        <a:xfrm rot="10800000">
          <a:off x="2734621" y="141962"/>
          <a:ext cx="1707418" cy="682967"/>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076104" y="141962"/>
        <a:ext cx="1024451" cy="682967"/>
      </dsp:txXfrm>
    </dsp:sp>
    <dsp:sp modelId="{EA95B256-2F2A-476A-B466-750BA2577408}">
      <dsp:nvSpPr>
        <dsp:cNvPr id="0" name=""/>
        <dsp:cNvSpPr/>
      </dsp:nvSpPr>
      <dsp:spPr>
        <a:xfrm rot="10800000">
          <a:off x="1368687" y="141962"/>
          <a:ext cx="1707418" cy="682967"/>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710170" y="141962"/>
        <a:ext cx="1024451" cy="682967"/>
      </dsp:txXfrm>
    </dsp:sp>
    <dsp:sp modelId="{70438717-9498-4493-877E-12382F70438F}">
      <dsp:nvSpPr>
        <dsp:cNvPr id="0" name=""/>
        <dsp:cNvSpPr/>
      </dsp:nvSpPr>
      <dsp:spPr>
        <a:xfrm rot="10800000">
          <a:off x="2752" y="141962"/>
          <a:ext cx="1707418" cy="682967"/>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44235" y="141962"/>
        <a:ext cx="1024451" cy="6829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995551" y="113105"/>
          <a:ext cx="1851707" cy="740682"/>
        </a:xfrm>
        <a:prstGeom prst="homePlate">
          <a:avLst/>
        </a:prstGeom>
        <a:solidFill>
          <a:schemeClr val="accent4">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672" tIns="85344" rIns="170688" bIns="85344" numCol="1" spcCol="1270" anchor="ctr" anchorCtr="0">
          <a:noAutofit/>
        </a:bodyPr>
        <a:lstStyle/>
        <a:p>
          <a:pPr lvl="0" algn="ctr" defTabSz="1422400">
            <a:lnSpc>
              <a:spcPct val="90000"/>
            </a:lnSpc>
            <a:spcBef>
              <a:spcPct val="0"/>
            </a:spcBef>
            <a:spcAft>
              <a:spcPct val="35000"/>
            </a:spcAft>
          </a:pPr>
          <a:r>
            <a:rPr lang="fa-IR" sz="3200" kern="1200" dirty="0" smtClean="0">
              <a:cs typeface="B Nazanin" panose="00000400000000000000" pitchFamily="2" charset="-78"/>
            </a:rPr>
            <a:t>مقدمه</a:t>
          </a:r>
          <a:endParaRPr lang="en-US" sz="3200" kern="1200" dirty="0">
            <a:cs typeface="B Nazanin" panose="00000400000000000000" pitchFamily="2" charset="-78"/>
          </a:endParaRPr>
        </a:p>
      </dsp:txBody>
      <dsp:txXfrm rot="10800000">
        <a:off x="8180721" y="113105"/>
        <a:ext cx="1666537" cy="740682"/>
      </dsp:txXfrm>
    </dsp:sp>
    <dsp:sp modelId="{DDFE013F-B9A9-43B3-B806-748D3AF9937D}">
      <dsp:nvSpPr>
        <dsp:cNvPr id="0" name=""/>
        <dsp:cNvSpPr/>
      </dsp:nvSpPr>
      <dsp:spPr>
        <a:xfrm rot="10800000">
          <a:off x="6514185" y="113105"/>
          <a:ext cx="1851707" cy="740682"/>
        </a:xfrm>
        <a:prstGeom prst="chevron">
          <a:avLst/>
        </a:prstGeom>
        <a:solidFill>
          <a:schemeClr val="accent3">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884526" y="113105"/>
        <a:ext cx="1111025" cy="740682"/>
      </dsp:txXfrm>
    </dsp:sp>
    <dsp:sp modelId="{AEFB4E30-BADA-412A-A623-A5584EEE8118}">
      <dsp:nvSpPr>
        <dsp:cNvPr id="0" name=""/>
        <dsp:cNvSpPr/>
      </dsp:nvSpPr>
      <dsp:spPr>
        <a:xfrm rot="10800000">
          <a:off x="4446958" y="0"/>
          <a:ext cx="2437568" cy="966893"/>
        </a:xfrm>
        <a:prstGeom prst="chevron">
          <a:avLst/>
        </a:prstGeom>
        <a:solidFill>
          <a:schemeClr val="accent1">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930404" y="0"/>
        <a:ext cx="1470675" cy="966893"/>
      </dsp:txXfrm>
    </dsp:sp>
    <dsp:sp modelId="{D9AF5858-A7A1-4231-9214-4884BFE217B3}">
      <dsp:nvSpPr>
        <dsp:cNvPr id="0" name=""/>
        <dsp:cNvSpPr/>
      </dsp:nvSpPr>
      <dsp:spPr>
        <a:xfrm rot="10800000">
          <a:off x="2965592" y="113105"/>
          <a:ext cx="1851707" cy="740682"/>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5933" y="113105"/>
        <a:ext cx="1111025" cy="740682"/>
      </dsp:txXfrm>
    </dsp:sp>
    <dsp:sp modelId="{EA95B256-2F2A-476A-B466-750BA2577408}">
      <dsp:nvSpPr>
        <dsp:cNvPr id="0" name=""/>
        <dsp:cNvSpPr/>
      </dsp:nvSpPr>
      <dsp:spPr>
        <a:xfrm rot="10800000">
          <a:off x="1484227" y="113105"/>
          <a:ext cx="1851707" cy="7406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4568" y="113105"/>
        <a:ext cx="1111025" cy="740682"/>
      </dsp:txXfrm>
    </dsp:sp>
    <dsp:sp modelId="{70438717-9498-4493-877E-12382F70438F}">
      <dsp:nvSpPr>
        <dsp:cNvPr id="0" name=""/>
        <dsp:cNvSpPr/>
      </dsp:nvSpPr>
      <dsp:spPr>
        <a:xfrm rot="10800000">
          <a:off x="2861" y="113105"/>
          <a:ext cx="1851707" cy="7406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3202" y="113105"/>
        <a:ext cx="1111025" cy="7406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FFD2-C7EB-4647-83DA-146128B7EB26}">
      <dsp:nvSpPr>
        <dsp:cNvPr id="0" name=""/>
        <dsp:cNvSpPr/>
      </dsp:nvSpPr>
      <dsp:spPr>
        <a:xfrm rot="10800000">
          <a:off x="7995551" y="113105"/>
          <a:ext cx="1851707" cy="740682"/>
        </a:xfrm>
        <a:prstGeom prst="homePlate">
          <a:avLst/>
        </a:prstGeom>
        <a:solidFill>
          <a:schemeClr val="accent4">
            <a:lumMod val="50000"/>
            <a:alpha val="9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672" tIns="85344" rIns="170688" bIns="85344" numCol="1" spcCol="1270" anchor="ctr" anchorCtr="0">
          <a:noAutofit/>
        </a:bodyPr>
        <a:lstStyle/>
        <a:p>
          <a:pPr lvl="0" algn="ctr" defTabSz="1422400">
            <a:lnSpc>
              <a:spcPct val="90000"/>
            </a:lnSpc>
            <a:spcBef>
              <a:spcPct val="0"/>
            </a:spcBef>
            <a:spcAft>
              <a:spcPct val="35000"/>
            </a:spcAft>
          </a:pPr>
          <a:r>
            <a:rPr lang="fa-IR" sz="3200" kern="1200" dirty="0" smtClean="0">
              <a:cs typeface="B Nazanin" panose="00000400000000000000" pitchFamily="2" charset="-78"/>
            </a:rPr>
            <a:t>مقدمه</a:t>
          </a:r>
          <a:endParaRPr lang="en-US" sz="3200" kern="1200" dirty="0">
            <a:cs typeface="B Nazanin" panose="00000400000000000000" pitchFamily="2" charset="-78"/>
          </a:endParaRPr>
        </a:p>
      </dsp:txBody>
      <dsp:txXfrm rot="10800000">
        <a:off x="8180721" y="113105"/>
        <a:ext cx="1666537" cy="740682"/>
      </dsp:txXfrm>
    </dsp:sp>
    <dsp:sp modelId="{DDFE013F-B9A9-43B3-B806-748D3AF9937D}">
      <dsp:nvSpPr>
        <dsp:cNvPr id="0" name=""/>
        <dsp:cNvSpPr/>
      </dsp:nvSpPr>
      <dsp:spPr>
        <a:xfrm rot="10800000">
          <a:off x="6514185" y="113105"/>
          <a:ext cx="1851707" cy="740682"/>
        </a:xfrm>
        <a:prstGeom prst="chevron">
          <a:avLst/>
        </a:prstGeom>
        <a:solidFill>
          <a:schemeClr val="accent3">
            <a:lumMod val="50000"/>
            <a:alpha val="8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شبکه نظیر به نظیر</a:t>
          </a:r>
          <a:endParaRPr lang="en-US" sz="1800" kern="1200" dirty="0">
            <a:cs typeface="B Nazanin" panose="00000400000000000000" pitchFamily="2" charset="-78"/>
          </a:endParaRPr>
        </a:p>
      </dsp:txBody>
      <dsp:txXfrm rot="10800000">
        <a:off x="6884526" y="113105"/>
        <a:ext cx="1111025" cy="740682"/>
      </dsp:txXfrm>
    </dsp:sp>
    <dsp:sp modelId="{AEFB4E30-BADA-412A-A623-A5584EEE8118}">
      <dsp:nvSpPr>
        <dsp:cNvPr id="0" name=""/>
        <dsp:cNvSpPr/>
      </dsp:nvSpPr>
      <dsp:spPr>
        <a:xfrm rot="10800000">
          <a:off x="4446958" y="0"/>
          <a:ext cx="2437568" cy="966893"/>
        </a:xfrm>
        <a:prstGeom prst="chevron">
          <a:avLst/>
        </a:prstGeom>
        <a:solidFill>
          <a:schemeClr val="accent1">
            <a:lumMod val="50000"/>
            <a:alpha val="7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بلاک چین</a:t>
          </a:r>
          <a:endParaRPr lang="en-US" sz="1800" kern="1200" dirty="0">
            <a:cs typeface="B Nazanin" panose="00000400000000000000" pitchFamily="2" charset="-78"/>
          </a:endParaRPr>
        </a:p>
      </dsp:txBody>
      <dsp:txXfrm rot="10800000">
        <a:off x="4930404" y="0"/>
        <a:ext cx="1470675" cy="966893"/>
      </dsp:txXfrm>
    </dsp:sp>
    <dsp:sp modelId="{D9AF5858-A7A1-4231-9214-4884BFE217B3}">
      <dsp:nvSpPr>
        <dsp:cNvPr id="0" name=""/>
        <dsp:cNvSpPr/>
      </dsp:nvSpPr>
      <dsp:spPr>
        <a:xfrm rot="10800000">
          <a:off x="2965592" y="113105"/>
          <a:ext cx="1851707" cy="740682"/>
        </a:xfrm>
        <a:prstGeom prst="chevron">
          <a:avLst/>
        </a:prstGeom>
        <a:solidFill>
          <a:schemeClr val="accent1">
            <a:alpha val="90000"/>
            <a:hueOff val="0"/>
            <a:satOff val="0"/>
            <a:lumOff val="0"/>
            <a:alphaOff val="-24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رمز ارز ها</a:t>
          </a:r>
          <a:endParaRPr lang="en-US" sz="1800" kern="1200" dirty="0">
            <a:cs typeface="B Nazanin" panose="00000400000000000000" pitchFamily="2" charset="-78"/>
          </a:endParaRPr>
        </a:p>
      </dsp:txBody>
      <dsp:txXfrm rot="10800000">
        <a:off x="3335933" y="113105"/>
        <a:ext cx="1111025" cy="740682"/>
      </dsp:txXfrm>
    </dsp:sp>
    <dsp:sp modelId="{EA95B256-2F2A-476A-B466-750BA2577408}">
      <dsp:nvSpPr>
        <dsp:cNvPr id="0" name=""/>
        <dsp:cNvSpPr/>
      </dsp:nvSpPr>
      <dsp:spPr>
        <a:xfrm rot="10800000">
          <a:off x="1484227" y="113105"/>
          <a:ext cx="1851707" cy="740682"/>
        </a:xfrm>
        <a:prstGeom prst="chevron">
          <a:avLst/>
        </a:prstGeom>
        <a:solidFill>
          <a:schemeClr val="accent1">
            <a:alpha val="90000"/>
            <a:hueOff val="0"/>
            <a:satOff val="0"/>
            <a:lumOff val="0"/>
            <a:alphaOff val="-32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پارسی کوین</a:t>
          </a:r>
          <a:endParaRPr lang="en-US" sz="1800" kern="1200" dirty="0">
            <a:cs typeface="B Nazanin" panose="00000400000000000000" pitchFamily="2" charset="-78"/>
          </a:endParaRPr>
        </a:p>
      </dsp:txBody>
      <dsp:txXfrm rot="10800000">
        <a:off x="1854568" y="113105"/>
        <a:ext cx="1111025" cy="740682"/>
      </dsp:txXfrm>
    </dsp:sp>
    <dsp:sp modelId="{70438717-9498-4493-877E-12382F70438F}">
      <dsp:nvSpPr>
        <dsp:cNvPr id="0" name=""/>
        <dsp:cNvSpPr/>
      </dsp:nvSpPr>
      <dsp:spPr>
        <a:xfrm rot="10800000">
          <a:off x="2861" y="113105"/>
          <a:ext cx="1851707" cy="740682"/>
        </a:xfrm>
        <a:prstGeom prst="chevron">
          <a:avLst/>
        </a:prstGeom>
        <a:solidFill>
          <a:schemeClr val="accent1">
            <a:alpha val="90000"/>
            <a:hueOff val="0"/>
            <a:satOff val="0"/>
            <a:lumOff val="0"/>
            <a:alpha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003" tIns="48006" rIns="72009" bIns="48006" numCol="1" spcCol="1270" anchor="ctr" anchorCtr="0">
          <a:noAutofit/>
        </a:bodyPr>
        <a:lstStyle/>
        <a:p>
          <a:pPr lvl="0" algn="ctr" defTabSz="800100">
            <a:lnSpc>
              <a:spcPct val="90000"/>
            </a:lnSpc>
            <a:spcBef>
              <a:spcPct val="0"/>
            </a:spcBef>
            <a:spcAft>
              <a:spcPct val="35000"/>
            </a:spcAft>
          </a:pPr>
          <a:r>
            <a:rPr lang="fa-IR" sz="1800" kern="1200" dirty="0" smtClean="0">
              <a:cs typeface="B Nazanin" panose="00000400000000000000" pitchFamily="2" charset="-78"/>
            </a:rPr>
            <a:t>تشکر و سوالات</a:t>
          </a:r>
          <a:endParaRPr lang="en-US" sz="1800" kern="1200" dirty="0">
            <a:cs typeface="B Nazanin" panose="00000400000000000000" pitchFamily="2" charset="-78"/>
          </a:endParaRPr>
        </a:p>
      </dsp:txBody>
      <dsp:txXfrm rot="10800000">
        <a:off x="373202" y="113105"/>
        <a:ext cx="1111025" cy="74068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79FAFB-A833-4EBC-A030-29E308C94CF7}" type="datetimeFigureOut">
              <a:rPr lang="en-US" smtClean="0"/>
              <a:t>12/21/2018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EFDB27-6F13-4AE0-9595-37EFCA94F841}" type="slidenum">
              <a:rPr lang="en-US" smtClean="0"/>
              <a:t>‹#›</a:t>
            </a:fld>
            <a:endParaRPr lang="en-US" dirty="0"/>
          </a:p>
        </p:txBody>
      </p:sp>
    </p:spTree>
    <p:extLst>
      <p:ext uri="{BB962C8B-B14F-4D97-AF65-F5344CB8AC3E}">
        <p14:creationId xmlns:p14="http://schemas.microsoft.com/office/powerpoint/2010/main" val="2164594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7612B-E672-4F1C-9A16-8FAC46B087A2}" type="datetimeFigureOut">
              <a:rPr lang="en-US" smtClean="0"/>
              <a:t>12/21/2018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2C818-3CD4-46FA-B056-FBC6524AE37F}" type="slidenum">
              <a:rPr lang="en-US" smtClean="0"/>
              <a:t>‹#›</a:t>
            </a:fld>
            <a:endParaRPr lang="en-US" dirty="0"/>
          </a:p>
        </p:txBody>
      </p:sp>
    </p:spTree>
    <p:extLst>
      <p:ext uri="{BB962C8B-B14F-4D97-AF65-F5344CB8AC3E}">
        <p14:creationId xmlns:p14="http://schemas.microsoft.com/office/powerpoint/2010/main" val="3586817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422A790-DE22-4693-9042-78DB84FB916F}" type="datetime1">
              <a:rPr lang="en-US" smtClean="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39DC99-51EB-4F1D-9F77-FFC50B6C286B}" type="datetime1">
              <a:rPr lang="en-US" smtClean="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1A1BCC1-0CFD-44C1-88F5-EF3D6062B6BA}" type="datetime1">
              <a:rPr lang="en-US" smtClean="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AC229B8-0828-4921-BE38-EFA6832C31D7}" type="datetime1">
              <a:rPr lang="en-US" smtClean="0"/>
              <a:t>12/21/2018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F13BD9-C65D-4EED-8F9F-758146C768AD}" type="datetime1">
              <a:rPr lang="en-US" smtClean="0"/>
              <a:t>12/21/2018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58C59BB-59A6-4398-BA2C-E4DBF2928355}" type="datetime1">
              <a:rPr lang="en-US" smtClean="0"/>
              <a:t>12/21/2018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9B4449-E5F2-4C1F-B064-8A61A79D0100}" type="datetime1">
              <a:rPr lang="en-US" smtClean="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7DCCB8-AB60-42C6-8E60-092E0F073880}" type="datetime1">
              <a:rPr lang="en-US" smtClean="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76AB9C-E703-4909-AD49-CB45E358578D}" type="datetime1">
              <a:rPr lang="en-US" smtClean="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1E65826-C089-4220-A68F-DDA82CE9A735}" type="datetime1">
              <a:rPr lang="en-US" smtClean="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0AC7382-EBE4-4CFD-AF7B-8D4265A5E60B}" type="datetime1">
              <a:rPr lang="en-US" smtClean="0"/>
              <a:t>12/21/2018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105AF9-E49A-4726-9B46-7D5482052706}" type="datetime1">
              <a:rPr lang="en-US" smtClean="0"/>
              <a:t>12/21/2018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8416767-E50E-41DB-955E-B9405DC22A9F}" type="datetime1">
              <a:rPr lang="en-US" smtClean="0"/>
              <a:t>12/21/2018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31496" y="91569"/>
            <a:ext cx="1387416" cy="1392426"/>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6DF74D-73CC-4531-8875-830AFF36B087}" type="datetime1">
              <a:rPr lang="en-US" smtClean="0"/>
              <a:t>12/21/2018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31496" y="91569"/>
            <a:ext cx="1387416" cy="1392426"/>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659C022-7466-42D2-9F4C-F0CA5137F2C9}" type="datetime1">
              <a:rPr lang="en-US" smtClean="0"/>
              <a:t>12/21/2018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85A468-2564-4DD2-BB4D-C88DB1F1C6BF}" type="datetime1">
              <a:rPr lang="en-US" smtClean="0"/>
              <a:t>12/21/2018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3743A55-B0ED-4EA9-BD44-3A5DB75FA893}" type="datetime1">
              <a:rPr lang="en-US" smtClean="0"/>
              <a:t>12/21/2018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9.xml"/><Relationship Id="rId7" Type="http://schemas.openxmlformats.org/officeDocument/2006/relationships/image" Target="../media/image20.jpg"/><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diagramLayout" Target="../diagrams/layout10.xml"/><Relationship Id="rId7" Type="http://schemas.openxmlformats.org/officeDocument/2006/relationships/image" Target="../media/image22.JP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5.jp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12.xml"/><Relationship Id="rId7" Type="http://schemas.openxmlformats.org/officeDocument/2006/relationships/image" Target="../media/image26.jpg"/><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9"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29.jpeg"/><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30.png"/><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15.xml"/><Relationship Id="rId7" Type="http://schemas.openxmlformats.org/officeDocument/2006/relationships/image" Target="../media/image31.png"/><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10" Type="http://schemas.openxmlformats.org/officeDocument/2006/relationships/image" Target="../media/image34.png"/><Relationship Id="rId4" Type="http://schemas.openxmlformats.org/officeDocument/2006/relationships/diagramQuickStyle" Target="../diagrams/quickStyle15.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17.xml"/><Relationship Id="rId7" Type="http://schemas.openxmlformats.org/officeDocument/2006/relationships/image" Target="../media/image35.png"/><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11" Type="http://schemas.openxmlformats.org/officeDocument/2006/relationships/image" Target="../media/image39.png"/><Relationship Id="rId5" Type="http://schemas.openxmlformats.org/officeDocument/2006/relationships/diagramColors" Target="../diagrams/colors17.xml"/><Relationship Id="rId10" Type="http://schemas.openxmlformats.org/officeDocument/2006/relationships/image" Target="../media/image38.png"/><Relationship Id="rId4" Type="http://schemas.openxmlformats.org/officeDocument/2006/relationships/diagramQuickStyle" Target="../diagrams/quickStyle17.xml"/><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diagramColors" Target="../diagrams/colors18.xml"/><Relationship Id="rId11" Type="http://schemas.openxmlformats.org/officeDocument/2006/relationships/image" Target="../media/image44.png"/><Relationship Id="rId5" Type="http://schemas.openxmlformats.org/officeDocument/2006/relationships/diagramQuickStyle" Target="../diagrams/quickStyle18.xml"/><Relationship Id="rId10" Type="http://schemas.openxmlformats.org/officeDocument/2006/relationships/image" Target="../media/image43.png"/><Relationship Id="rId4" Type="http://schemas.openxmlformats.org/officeDocument/2006/relationships/diagramLayout" Target="../diagrams/layout18.xml"/><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46.JPG"/><Relationship Id="rId2" Type="http://schemas.openxmlformats.org/officeDocument/2006/relationships/diagramData" Target="../diagrams/data21.xml"/><Relationship Id="rId1" Type="http://schemas.openxmlformats.org/officeDocument/2006/relationships/slideLayout" Target="../slideLayouts/slideLayout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diagramLayout" Target="../diagrams/layout22.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diagramData" Target="../diagrams/data22.xml"/><Relationship Id="rId1" Type="http://schemas.openxmlformats.org/officeDocument/2006/relationships/slideLayout" Target="../slideLayouts/slideLayout6.xml"/><Relationship Id="rId6" Type="http://schemas.microsoft.com/office/2007/relationships/diagramDrawing" Target="../diagrams/drawing22.xml"/><Relationship Id="rId11" Type="http://schemas.openxmlformats.org/officeDocument/2006/relationships/image" Target="../media/image51.png"/><Relationship Id="rId5" Type="http://schemas.openxmlformats.org/officeDocument/2006/relationships/diagramColors" Target="../diagrams/colors22.xml"/><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diagramQuickStyle" Target="../diagrams/quickStyle22.xml"/><Relationship Id="rId9" Type="http://schemas.openxmlformats.org/officeDocument/2006/relationships/image" Target="../media/image49.png"/><Relationship Id="rId1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6.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56.png"/><Relationship Id="rId2" Type="http://schemas.openxmlformats.org/officeDocument/2006/relationships/diagramData" Target="../diagrams/data24.xml"/><Relationship Id="rId1" Type="http://schemas.openxmlformats.org/officeDocument/2006/relationships/slideLayout" Target="../slideLayouts/slideLayout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6.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7.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openxmlformats.org/officeDocument/2006/relationships/image" Target="../media/image7.jpg"/><Relationship Id="rId5" Type="http://schemas.openxmlformats.org/officeDocument/2006/relationships/diagramColors" Target="../diagrams/colors2.xml"/><Relationship Id="rId10" Type="http://schemas.openxmlformats.org/officeDocument/2006/relationships/image" Target="../media/image6.jpg"/><Relationship Id="rId4" Type="http://schemas.openxmlformats.org/officeDocument/2006/relationships/diagramQuickStyle" Target="../diagrams/quickStyle2.xml"/><Relationship Id="rId9"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6.xml"/><Relationship Id="rId7" Type="http://schemas.openxmlformats.org/officeDocument/2006/relationships/image" Target="../media/image12.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7.xml"/><Relationship Id="rId7"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11" Type="http://schemas.openxmlformats.org/officeDocument/2006/relationships/image" Target="../media/image19.jpg"/><Relationship Id="rId5" Type="http://schemas.openxmlformats.org/officeDocument/2006/relationships/diagramColors" Target="../diagrams/colors7.xml"/><Relationship Id="rId10" Type="http://schemas.openxmlformats.org/officeDocument/2006/relationships/image" Target="../media/image18.jpg"/><Relationship Id="rId4" Type="http://schemas.openxmlformats.org/officeDocument/2006/relationships/diagramQuickStyle" Target="../diagrams/quickStyle7.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3" name="TextBox 2"/>
          <p:cNvSpPr txBox="1"/>
          <p:nvPr/>
        </p:nvSpPr>
        <p:spPr>
          <a:xfrm>
            <a:off x="0" y="645160"/>
            <a:ext cx="12192000" cy="400110"/>
          </a:xfrm>
          <a:prstGeom prst="rect">
            <a:avLst/>
          </a:prstGeom>
          <a:noFill/>
        </p:spPr>
        <p:txBody>
          <a:bodyPr wrap="square" rtlCol="0">
            <a:spAutoFit/>
          </a:bodyPr>
          <a:lstStyle/>
          <a:p>
            <a:pPr algn="ctr"/>
            <a:r>
              <a:rPr lang="fa-IR" sz="2000" dirty="0" smtClean="0">
                <a:solidFill>
                  <a:schemeClr val="bg1"/>
                </a:solidFill>
              </a:rPr>
              <a:t>بسم الله الرحمن الرحیم</a:t>
            </a:r>
            <a:endParaRPr lang="en-US" sz="2000" dirty="0">
              <a:solidFill>
                <a:schemeClr val="bg1"/>
              </a:solidFill>
            </a:endParaRPr>
          </a:p>
        </p:txBody>
      </p:sp>
      <p:grpSp>
        <p:nvGrpSpPr>
          <p:cNvPr id="10" name="Group 9"/>
          <p:cNvGrpSpPr/>
          <p:nvPr/>
        </p:nvGrpSpPr>
        <p:grpSpPr>
          <a:xfrm>
            <a:off x="9316720" y="328990"/>
            <a:ext cx="2504440" cy="1703010"/>
            <a:chOff x="9027160" y="868680"/>
            <a:chExt cx="2758440" cy="2021840"/>
          </a:xfrm>
        </p:grpSpPr>
        <p:sp>
          <p:nvSpPr>
            <p:cNvPr id="2" name="Rounded Rectangle 1"/>
            <p:cNvSpPr/>
            <p:nvPr/>
          </p:nvSpPr>
          <p:spPr>
            <a:xfrm>
              <a:off x="9027160" y="868680"/>
              <a:ext cx="2758440" cy="2021840"/>
            </a:xfrm>
            <a:prstGeom prst="roundRect">
              <a:avLst/>
            </a:prstGeom>
            <a:solidFill>
              <a:srgbClr val="FFFFFF">
                <a:alpha val="47843"/>
              </a:srgbClr>
            </a:solidFill>
            <a:ln>
              <a:solidFill>
                <a:schemeClr val="bg1">
                  <a:alpha val="23137"/>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4458" y="924242"/>
              <a:ext cx="1903843" cy="1910716"/>
            </a:xfrm>
            <a:prstGeom prst="rect">
              <a:avLst/>
            </a:prstGeom>
          </p:spPr>
        </p:pic>
      </p:grpSp>
      <p:sp>
        <p:nvSpPr>
          <p:cNvPr id="13" name="Rounded Rectangle 12"/>
          <p:cNvSpPr/>
          <p:nvPr/>
        </p:nvSpPr>
        <p:spPr>
          <a:xfrm>
            <a:off x="684276" y="2713361"/>
            <a:ext cx="10820400" cy="929000"/>
          </a:xfrm>
          <a:prstGeom prst="roundRect">
            <a:avLst/>
          </a:prstGeom>
          <a:solidFill>
            <a:srgbClr val="FFFFFF">
              <a:alpha val="69804"/>
            </a:srgbClr>
          </a:solidFill>
          <a:ln>
            <a:solidFill>
              <a:schemeClr val="tx1"/>
            </a:solidFill>
          </a:ln>
          <a:effectLst>
            <a:outerShdw blurRad="101600" dist="50800" dir="5400000" sx="120000" sy="120000" algn="ctr" rotWithShape="0">
              <a:srgbClr val="000000">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800" b="1" dirty="0" smtClean="0">
                <a:solidFill>
                  <a:schemeClr val="tx1"/>
                </a:solidFill>
                <a:cs typeface="B Nazanin" panose="00000400000000000000" pitchFamily="2" charset="-78"/>
              </a:rPr>
              <a:t>پیاده سازی یک رمز ارز جدید مبتنی بر فناوری بلاک چین</a:t>
            </a:r>
            <a:endParaRPr lang="en-US" sz="2800" b="1" dirty="0">
              <a:solidFill>
                <a:schemeClr val="tx1"/>
              </a:solidFill>
              <a:cs typeface="B Nazanin" panose="00000400000000000000" pitchFamily="2" charset="-78"/>
            </a:endParaRPr>
          </a:p>
        </p:txBody>
      </p:sp>
      <p:sp>
        <p:nvSpPr>
          <p:cNvPr id="14" name="Rounded Rectangle 13"/>
          <p:cNvSpPr/>
          <p:nvPr/>
        </p:nvSpPr>
        <p:spPr>
          <a:xfrm>
            <a:off x="261731" y="4919870"/>
            <a:ext cx="5274664" cy="1753658"/>
          </a:xfrm>
          <a:prstGeom prst="roundRect">
            <a:avLst/>
          </a:prstGeom>
          <a:solidFill>
            <a:srgbClr val="FFFFFF">
              <a:alpha val="69804"/>
            </a:srgbClr>
          </a:solidFill>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350" dirty="0"/>
          </a:p>
        </p:txBody>
      </p:sp>
      <p:sp>
        <p:nvSpPr>
          <p:cNvPr id="15" name="Title 1"/>
          <p:cNvSpPr txBox="1">
            <a:spLocks/>
          </p:cNvSpPr>
          <p:nvPr/>
        </p:nvSpPr>
        <p:spPr>
          <a:xfrm>
            <a:off x="684276" y="5092395"/>
            <a:ext cx="4350327" cy="1238561"/>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fa-IR" sz="2800" dirty="0" smtClean="0">
                <a:cs typeface="B Nazanin" panose="00000400000000000000" pitchFamily="2" charset="-78"/>
              </a:rPr>
              <a:t>استاد راهنما: دکتر سعید صدیقیان کاشی</a:t>
            </a:r>
          </a:p>
          <a:p>
            <a:pPr algn="r" rtl="1"/>
            <a:r>
              <a:rPr lang="fa-IR" sz="2800" dirty="0" smtClean="0">
                <a:cs typeface="B Nazanin" panose="00000400000000000000" pitchFamily="2" charset="-78"/>
              </a:rPr>
              <a:t>استاد ارزیاب: دکتر سید حسین خواسته</a:t>
            </a:r>
          </a:p>
          <a:p>
            <a:pPr algn="r" rtl="1"/>
            <a:r>
              <a:rPr lang="fa-IR" sz="2800" dirty="0" smtClean="0">
                <a:cs typeface="B Nazanin" panose="00000400000000000000" pitchFamily="2" charset="-78"/>
              </a:rPr>
              <a:t>ارائه: حامد محمدی</a:t>
            </a:r>
            <a:endParaRPr lang="en-US" sz="2800" dirty="0">
              <a:cs typeface="B Nazanin" panose="00000400000000000000" pitchFamily="2" charset="-78"/>
            </a:endParaRPr>
          </a:p>
        </p:txBody>
      </p:sp>
      <p:sp>
        <p:nvSpPr>
          <p:cNvPr id="17" name="Rounded Rectangle 16"/>
          <p:cNvSpPr/>
          <p:nvPr/>
        </p:nvSpPr>
        <p:spPr>
          <a:xfrm>
            <a:off x="11206480" y="6014720"/>
            <a:ext cx="873760" cy="649067"/>
          </a:xfrm>
          <a:prstGeom prst="roundRect">
            <a:avLst/>
          </a:prstGeom>
          <a:solidFill>
            <a:schemeClr val="bg1">
              <a:alpha val="6980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smtClean="0">
                <a:solidFill>
                  <a:schemeClr val="tx1"/>
                </a:solidFill>
                <a:cs typeface="B Nazanin" panose="00000400000000000000" pitchFamily="2" charset="-78"/>
              </a:rPr>
              <a:t>دی</a:t>
            </a:r>
          </a:p>
          <a:p>
            <a:pPr algn="ctr"/>
            <a:r>
              <a:rPr lang="fa-IR" dirty="0" smtClean="0">
                <a:solidFill>
                  <a:schemeClr val="tx1"/>
                </a:solidFill>
                <a:cs typeface="B Nazanin" panose="00000400000000000000" pitchFamily="2" charset="-78"/>
              </a:rPr>
              <a:t>1397</a:t>
            </a:r>
            <a:endParaRPr lang="en-US" dirty="0">
              <a:solidFill>
                <a:schemeClr val="tx1"/>
              </a:solidFill>
              <a:cs typeface="B Nazanin" panose="00000400000000000000" pitchFamily="2" charset="-78"/>
            </a:endParaRPr>
          </a:p>
        </p:txBody>
      </p:sp>
      <p:sp>
        <p:nvSpPr>
          <p:cNvPr id="19" name="Title 18"/>
          <p:cNvSpPr>
            <a:spLocks noGrp="1"/>
          </p:cNvSpPr>
          <p:nvPr>
            <p:ph type="ctrTitle"/>
          </p:nvPr>
        </p:nvSpPr>
        <p:spPr/>
        <p:txBody>
          <a:bodyPr/>
          <a:lstStyle/>
          <a:p>
            <a:r>
              <a:rPr lang="en-US" dirty="0" smtClean="0"/>
              <a:t> </a:t>
            </a:r>
            <a:endParaRPr lang="en-US" dirty="0"/>
          </a:p>
        </p:txBody>
      </p:sp>
      <p:sp>
        <p:nvSpPr>
          <p:cNvPr id="20" name="Subtitle 19"/>
          <p:cNvSpPr>
            <a:spLocks noGrp="1"/>
          </p:cNvSpPr>
          <p:nvPr>
            <p:ph type="subTitle" idx="1"/>
          </p:nvPr>
        </p:nvSpPr>
        <p:spPr/>
        <p:txBody>
          <a:bodyPr/>
          <a:lstStyle/>
          <a:p>
            <a:r>
              <a:rPr lang="en-US" dirty="0" smtClean="0"/>
              <a:t> </a:t>
            </a:r>
            <a:endParaRPr lang="en-US" dirty="0"/>
          </a:p>
        </p:txBody>
      </p:sp>
    </p:spTree>
    <p:extLst>
      <p:ext uri="{BB962C8B-B14F-4D97-AF65-F5344CB8AC3E}">
        <p14:creationId xmlns:p14="http://schemas.microsoft.com/office/powerpoint/2010/main" val="135019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2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P spid="14" grpId="0" animBg="1"/>
      <p:bldP spid="15"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a:solidFill>
                  <a:schemeClr val="tx1"/>
                </a:solidFill>
                <a:cs typeface="B Nazanin" panose="00000400000000000000" pitchFamily="2" charset="-78"/>
              </a:rPr>
              <a:t>بلاک </a:t>
            </a:r>
            <a:r>
              <a:rPr lang="fa-IR" b="1" dirty="0" smtClean="0">
                <a:solidFill>
                  <a:schemeClr val="tx1"/>
                </a:solidFill>
                <a:cs typeface="B Nazanin" panose="00000400000000000000" pitchFamily="2" charset="-78"/>
              </a:rPr>
              <a:t>چین چیست؟</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graphicFrame>
        <p:nvGraphicFramePr>
          <p:cNvPr id="4" name="Diagram 3"/>
          <p:cNvGraphicFramePr/>
          <p:nvPr>
            <p:extLst>
              <p:ext uri="{D42A27DB-BD31-4B8C-83A1-F6EECF244321}">
                <p14:modId xmlns:p14="http://schemas.microsoft.com/office/powerpoint/2010/main" val="2183957461"/>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696720" y="1945640"/>
            <a:ext cx="8911086" cy="1938992"/>
          </a:xfrm>
          <a:prstGeom prst="rect">
            <a:avLst/>
          </a:prstGeom>
          <a:noFill/>
        </p:spPr>
        <p:txBody>
          <a:bodyPr wrap="square" rtlCol="0">
            <a:spAutoFit/>
          </a:bodyPr>
          <a:lstStyle/>
          <a:p>
            <a:pPr algn="r" rtl="1"/>
            <a:r>
              <a:rPr lang="fa-IR" sz="2400" dirty="0" smtClean="0">
                <a:cs typeface="B Nazanin" panose="00000400000000000000" pitchFamily="2" charset="-78"/>
              </a:rPr>
              <a:t>بلاک چین در حقیقت یک دفتر کل بزرگ و توزیع شده است که کار ثبت و رهگیری دارایی ها را به صورت تراکنش محور در یک شبکه کسب و کار انجام می دهد، به طوری که امکان تغییر یا حذف اطلاعات درج شده در این دفتر کل وجود ندارد و فقط می توان اطلاعات جدید به آن افزود، این دارایی ها می توانند مواردی از قبیل خانه، خودرو، پول و یا مواردی مانند مالکیت معنوی، حق چاپ یا اختراع باشند.</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5903" y="1723920"/>
            <a:ext cx="7792719" cy="2919041"/>
          </a:xfrm>
          <a:prstGeom prst="rect">
            <a:avLst/>
          </a:prstGeom>
        </p:spPr>
      </p:pic>
      <p:sp>
        <p:nvSpPr>
          <p:cNvPr id="7" name="TextBox 6"/>
          <p:cNvSpPr txBox="1"/>
          <p:nvPr/>
        </p:nvSpPr>
        <p:spPr>
          <a:xfrm>
            <a:off x="1696719" y="1945640"/>
            <a:ext cx="8911086" cy="1938992"/>
          </a:xfrm>
          <a:prstGeom prst="rect">
            <a:avLst/>
          </a:prstGeom>
          <a:noFill/>
        </p:spPr>
        <p:txBody>
          <a:bodyPr wrap="square" rtlCol="0">
            <a:spAutoFit/>
          </a:bodyPr>
          <a:lstStyle/>
          <a:p>
            <a:pPr algn="r" rtl="1"/>
            <a:r>
              <a:rPr lang="fa-IR" sz="2400" dirty="0" smtClean="0">
                <a:cs typeface="B Nazanin" panose="00000400000000000000" pitchFamily="2" charset="-78"/>
              </a:rPr>
              <a:t>به صورت ساختاری در ساده ترین حالت بلاک چین یک ساختار داده به مانند لینک لیست است که همانطور که از نامش پیداست از بلاک هایی حاوی داده تشکیل شده است به صورتی که هر بلاک توسط یک نشانگر به بلاک قبل از خود وابسته است، در دنیای کامپیوتر بلاک چین را می توان به صورت یک سیستم عامل بزرگ و توزیع شده  در نظر گرفت که ارز رمز هایی مانند بیت کوین به عنوان برنامه های کامپیوتری بر روی این سیستم عامل اجرا می شوند.</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840" y="1806696"/>
            <a:ext cx="10058400" cy="2753487"/>
          </a:xfrm>
          <a:prstGeom prst="rect">
            <a:avLst/>
          </a:prstGeom>
        </p:spPr>
      </p:pic>
    </p:spTree>
    <p:extLst>
      <p:ext uri="{BB962C8B-B14F-4D97-AF65-F5344CB8AC3E}">
        <p14:creationId xmlns:p14="http://schemas.microsoft.com/office/powerpoint/2010/main" val="238018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iterate type="lt">
                                    <p:tmPct val="0"/>
                                  </p:iterate>
                                  <p:childTnLst>
                                    <p:anim calcmode="lin" valueType="num">
                                      <p:cBhvr additive="base">
                                        <p:cTn id="13" dur="500"/>
                                        <p:tgtEl>
                                          <p:spTgt spid="5"/>
                                        </p:tgtEl>
                                        <p:attrNameLst>
                                          <p:attrName>ppt_x</p:attrName>
                                        </p:attrNameLst>
                                      </p:cBhvr>
                                      <p:tavLst>
                                        <p:tav tm="0">
                                          <p:val>
                                            <p:strVal val="ppt_x"/>
                                          </p:val>
                                        </p:tav>
                                        <p:tav tm="100000">
                                          <p:val>
                                            <p:strVal val="ppt_x"/>
                                          </p:val>
                                        </p:tav>
                                      </p:tavLst>
                                    </p:anim>
                                    <p:anim calcmode="lin" valueType="num">
                                      <p:cBhvr additive="base">
                                        <p:cTn id="14" dur="500"/>
                                        <p:tgtEl>
                                          <p:spTgt spid="5"/>
                                        </p:tgtEl>
                                        <p:attrNameLst>
                                          <p:attrName>ppt_y</p:attrName>
                                        </p:attrNameLst>
                                      </p:cBhvr>
                                      <p:tavLst>
                                        <p:tav tm="0">
                                          <p:val>
                                            <p:strVal val="ppt_y"/>
                                          </p:val>
                                        </p:tav>
                                        <p:tav tm="100000">
                                          <p:val>
                                            <p:strVal val="1+ppt_h/2"/>
                                          </p:val>
                                        </p:tav>
                                      </p:tavLst>
                                    </p:anim>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0"/>
                                  </p:stCondLst>
                                  <p:childTnLst>
                                    <p:animEffect transition="out" filter="randombar(horizontal)">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iterate type="lt">
                                    <p:tmPct val="0"/>
                                  </p:iterate>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grpId="1" nodeType="clickEffect">
                                  <p:stCondLst>
                                    <p:cond delay="0"/>
                                  </p:stCondLst>
                                  <p:iterate type="lt">
                                    <p:tmPct val="0"/>
                                  </p:iterate>
                                  <p:childTnLst>
                                    <p:animEffect transition="out" filter="fade">
                                      <p:cBhvr>
                                        <p:cTn id="36" dur="1000"/>
                                        <p:tgtEl>
                                          <p:spTgt spid="7"/>
                                        </p:tgtEl>
                                      </p:cBhvr>
                                    </p:animEffect>
                                    <p:anim calcmode="lin" valueType="num">
                                      <p:cBhvr>
                                        <p:cTn id="37" dur="1000"/>
                                        <p:tgtEl>
                                          <p:spTgt spid="7"/>
                                        </p:tgtEl>
                                        <p:attrNameLst>
                                          <p:attrName>ppt_x</p:attrName>
                                        </p:attrNameLst>
                                      </p:cBhvr>
                                      <p:tavLst>
                                        <p:tav tm="0">
                                          <p:val>
                                            <p:strVal val="ppt_x"/>
                                          </p:val>
                                        </p:tav>
                                        <p:tav tm="100000">
                                          <p:val>
                                            <p:strVal val="ppt_x"/>
                                          </p:val>
                                        </p:tav>
                                      </p:tavLst>
                                    </p:anim>
                                    <p:anim calcmode="lin" valueType="num">
                                      <p:cBhvr>
                                        <p:cTn id="38" dur="1000"/>
                                        <p:tgtEl>
                                          <p:spTgt spid="7"/>
                                        </p:tgtEl>
                                        <p:attrNameLst>
                                          <p:attrName>ppt_y</p:attrName>
                                        </p:attrNameLst>
                                      </p:cBhvr>
                                      <p:tavLst>
                                        <p:tav tm="0">
                                          <p:val>
                                            <p:strVal val="ppt_y"/>
                                          </p:val>
                                        </p:tav>
                                        <p:tav tm="100000">
                                          <p:val>
                                            <p:strVal val="ppt_y+.1"/>
                                          </p:val>
                                        </p:tav>
                                      </p:tavLst>
                                    </p:anim>
                                    <p:set>
                                      <p:cBhvr>
                                        <p:cTn id="39" dur="1" fill="hold">
                                          <p:stCondLst>
                                            <p:cond delay="999"/>
                                          </p:stCondLst>
                                        </p:cTn>
                                        <p:tgtEl>
                                          <p:spTgt spid="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heel(1)">
                                      <p:cBhvr>
                                        <p:cTn id="44" dur="20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xit" presetSubtype="1" fill="hold" nodeType="clickEffect">
                                  <p:stCondLst>
                                    <p:cond delay="0"/>
                                  </p:stCondLst>
                                  <p:childTnLst>
                                    <p:animEffect transition="out" filter="wheel(1)">
                                      <p:cBhvr>
                                        <p:cTn id="48" dur="2000"/>
                                        <p:tgtEl>
                                          <p:spTgt spid="8"/>
                                        </p:tgtEl>
                                      </p:cBhvr>
                                    </p:animEffect>
                                    <p:set>
                                      <p:cBhvr>
                                        <p:cTn id="49"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تراکنش چیست؟</a:t>
            </a:r>
            <a:endParaRPr lang="en-US" b="1" dirty="0">
              <a:cs typeface="B Nazanin" panose="00000400000000000000" pitchFamily="2" charset="-78"/>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10</a:t>
            </a:fld>
            <a:endParaRPr lang="en-US" dirty="0"/>
          </a:p>
        </p:txBody>
      </p:sp>
      <p:graphicFrame>
        <p:nvGraphicFramePr>
          <p:cNvPr id="4" name="Diagram 3"/>
          <p:cNvGraphicFramePr/>
          <p:nvPr>
            <p:extLst>
              <p:ext uri="{D42A27DB-BD31-4B8C-83A1-F6EECF244321}">
                <p14:modId xmlns:p14="http://schemas.microsoft.com/office/powerpoint/2010/main" val="2997527995"/>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0840" y="1577806"/>
            <a:ext cx="8839965" cy="3151674"/>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4962" y="2005184"/>
            <a:ext cx="7097368" cy="2460136"/>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9880" y="1926953"/>
            <a:ext cx="6187440" cy="2538367"/>
          </a:xfrm>
          <a:prstGeom prst="rect">
            <a:avLst/>
          </a:prstGeom>
        </p:spPr>
      </p:pic>
    </p:spTree>
    <p:extLst>
      <p:ext uri="{BB962C8B-B14F-4D97-AF65-F5344CB8AC3E}">
        <p14:creationId xmlns:p14="http://schemas.microsoft.com/office/powerpoint/2010/main" val="157116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xit" presetSubtype="1" fill="hold" nodeType="clickEffect">
                                  <p:stCondLst>
                                    <p:cond delay="0"/>
                                  </p:stCondLst>
                                  <p:childTnLst>
                                    <p:animEffect transition="out" filter="wheel(1)">
                                      <p:cBhvr>
                                        <p:cTn id="21" dur="2000"/>
                                        <p:tgtEl>
                                          <p:spTgt spid="6"/>
                                        </p:tgtEl>
                                      </p:cBhvr>
                                    </p:animEffect>
                                    <p:set>
                                      <p:cBhvr>
                                        <p:cTn id="22" dur="1" fill="hold">
                                          <p:stCondLst>
                                            <p:cond delay="19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xit" presetSubtype="32" fill="hold" nodeType="clickEffect">
                                  <p:stCondLst>
                                    <p:cond delay="0"/>
                                  </p:stCondLst>
                                  <p:childTnLst>
                                    <p:animEffect transition="out" filter="circle(out)">
                                      <p:cBhvr>
                                        <p:cTn id="31" dur="2000"/>
                                        <p:tgtEl>
                                          <p:spTgt spid="7"/>
                                        </p:tgtEl>
                                      </p:cBhvr>
                                    </p:animEffect>
                                    <p:set>
                                      <p:cBhvr>
                                        <p:cTn id="32"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انواع بلاک چین ها</a:t>
            </a:r>
            <a:endParaRPr lang="en-US" b="1"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graphicFrame>
        <p:nvGraphicFramePr>
          <p:cNvPr id="4" name="Diagram 3"/>
          <p:cNvGraphicFramePr/>
          <p:nvPr>
            <p:extLst>
              <p:ext uri="{D42A27DB-BD31-4B8C-83A1-F6EECF244321}">
                <p14:modId xmlns:p14="http://schemas.microsoft.com/office/powerpoint/2010/main" val="1191193552"/>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2840" y="1350874"/>
            <a:ext cx="8016240" cy="3787864"/>
          </a:xfrm>
          <a:prstGeom prst="rect">
            <a:avLst/>
          </a:prstGeom>
        </p:spPr>
      </p:pic>
    </p:spTree>
    <p:extLst>
      <p:ext uri="{BB962C8B-B14F-4D97-AF65-F5344CB8AC3E}">
        <p14:creationId xmlns:p14="http://schemas.microsoft.com/office/powerpoint/2010/main" val="325394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گواهی اثبات کار </a:t>
            </a:r>
            <a:r>
              <a:rPr lang="en-US" b="1" dirty="0" smtClean="0">
                <a:latin typeface="Times New Roman" panose="02020603050405020304" pitchFamily="18" charset="0"/>
                <a:cs typeface="Times New Roman" panose="02020603050405020304" pitchFamily="18" charset="0"/>
              </a:rPr>
              <a:t>(POW)</a:t>
            </a:r>
            <a:endParaRPr lang="en-US"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12</a:t>
            </a:fld>
            <a:endParaRPr lang="en-US" dirty="0"/>
          </a:p>
        </p:txBody>
      </p:sp>
      <p:graphicFrame>
        <p:nvGraphicFramePr>
          <p:cNvPr id="4" name="Diagram 3"/>
          <p:cNvGraphicFramePr/>
          <p:nvPr>
            <p:extLst>
              <p:ext uri="{D42A27DB-BD31-4B8C-83A1-F6EECF244321}">
                <p14:modId xmlns:p14="http://schemas.microsoft.com/office/powerpoint/2010/main" val="1844171614"/>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8120" y="1442720"/>
            <a:ext cx="7472680" cy="3982605"/>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2160" y="1264555"/>
            <a:ext cx="3962400" cy="423200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5531" y="2346960"/>
            <a:ext cx="10419080" cy="2820815"/>
          </a:xfrm>
          <a:prstGeom prst="rect">
            <a:avLst/>
          </a:prstGeom>
        </p:spPr>
      </p:pic>
    </p:spTree>
    <p:extLst>
      <p:ext uri="{BB962C8B-B14F-4D97-AF65-F5344CB8AC3E}">
        <p14:creationId xmlns:p14="http://schemas.microsoft.com/office/powerpoint/2010/main" val="368822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xit" presetSubtype="1" fill="hold" nodeType="clickEffect">
                                  <p:stCondLst>
                                    <p:cond delay="0"/>
                                  </p:stCondLst>
                                  <p:childTnLst>
                                    <p:animEffect transition="out" filter="wheel(1)">
                                      <p:cBhvr>
                                        <p:cTn id="21" dur="2000"/>
                                        <p:tgtEl>
                                          <p:spTgt spid="6"/>
                                        </p:tgtEl>
                                      </p:cBhvr>
                                    </p:animEffect>
                                    <p:set>
                                      <p:cBhvr>
                                        <p:cTn id="22" dur="1" fill="hold">
                                          <p:stCondLst>
                                            <p:cond delay="19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xit" presetSubtype="32" fill="hold" nodeType="clickEffect">
                                  <p:stCondLst>
                                    <p:cond delay="0"/>
                                  </p:stCondLst>
                                  <p:childTnLst>
                                    <p:animEffect transition="out" filter="circle(out)">
                                      <p:cBhvr>
                                        <p:cTn id="31" dur="2000"/>
                                        <p:tgtEl>
                                          <p:spTgt spid="7"/>
                                        </p:tgtEl>
                                      </p:cBhvr>
                                    </p:animEffect>
                                    <p:set>
                                      <p:cBhvr>
                                        <p:cTn id="32"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قاعده طولانی ترین زنجیره</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4" name="Diagram 3"/>
          <p:cNvGraphicFramePr/>
          <p:nvPr>
            <p:extLst>
              <p:ext uri="{D42A27DB-BD31-4B8C-83A1-F6EECF244321}">
                <p14:modId xmlns:p14="http://schemas.microsoft.com/office/powerpoint/2010/main" val="608975067"/>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9201" y="1905000"/>
            <a:ext cx="7845001" cy="2952949"/>
          </a:xfrm>
          <a:prstGeom prst="rect">
            <a:avLst/>
          </a:prstGeom>
        </p:spPr>
      </p:pic>
    </p:spTree>
    <p:extLst>
      <p:ext uri="{BB962C8B-B14F-4D97-AF65-F5344CB8AC3E}">
        <p14:creationId xmlns:p14="http://schemas.microsoft.com/office/powerpoint/2010/main" val="76561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فورک در بلاک چین</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4" name="Diagram 3"/>
          <p:cNvGraphicFramePr/>
          <p:nvPr>
            <p:extLst>
              <p:ext uri="{D42A27DB-BD31-4B8C-83A1-F6EECF244321}">
                <p14:modId xmlns:p14="http://schemas.microsoft.com/office/powerpoint/2010/main" val="1330206518"/>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1579" y="1689100"/>
            <a:ext cx="10058400" cy="3935349"/>
          </a:xfrm>
          <a:prstGeom prst="rect">
            <a:avLst/>
          </a:prstGeom>
        </p:spPr>
      </p:pic>
      <p:sp>
        <p:nvSpPr>
          <p:cNvPr id="7" name="TextBox 6"/>
          <p:cNvSpPr txBox="1"/>
          <p:nvPr/>
        </p:nvSpPr>
        <p:spPr>
          <a:xfrm>
            <a:off x="4069080" y="1945640"/>
            <a:ext cx="6538726" cy="1923604"/>
          </a:xfrm>
          <a:prstGeom prst="rect">
            <a:avLst/>
          </a:prstGeom>
          <a:noFill/>
        </p:spPr>
        <p:txBody>
          <a:bodyPr wrap="square" rtlCol="0">
            <a:spAutoFit/>
          </a:bodyPr>
          <a:lstStyle/>
          <a:p>
            <a:pPr marL="285750" indent="-285750" algn="r" rtl="1">
              <a:buFont typeface="Arial" panose="020B0604020202020204" pitchFamily="34" charset="0"/>
              <a:buChar char="•"/>
            </a:pPr>
            <a:r>
              <a:rPr lang="fa-IR" sz="3400" smtClean="0">
                <a:cs typeface="B Nazanin" panose="00000400000000000000" pitchFamily="2" charset="-78"/>
              </a:rPr>
              <a:t>فورک نرم</a:t>
            </a:r>
          </a:p>
          <a:p>
            <a:pPr marL="285750" indent="-285750" algn="r" rtl="1">
              <a:lnSpc>
                <a:spcPct val="300000"/>
              </a:lnSpc>
              <a:buFont typeface="Arial" panose="020B0604020202020204" pitchFamily="34" charset="0"/>
              <a:buChar char="•"/>
            </a:pPr>
            <a:r>
              <a:rPr lang="fa-IR" sz="3400" smtClean="0">
                <a:latin typeface="Times New Roman" panose="02020603050405020304" pitchFamily="18" charset="0"/>
                <a:cs typeface="B Nazanin" panose="00000400000000000000" pitchFamily="2" charset="-78"/>
              </a:rPr>
              <a:t>فورک سخت</a:t>
            </a:r>
            <a:endParaRPr lang="en-US" sz="3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grpId="1" nodeType="click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نسل های بلاک چین</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4" name="Diagram 3"/>
          <p:cNvGraphicFramePr/>
          <p:nvPr>
            <p:extLst>
              <p:ext uri="{D42A27DB-BD31-4B8C-83A1-F6EECF244321}">
                <p14:modId xmlns:p14="http://schemas.microsoft.com/office/powerpoint/2010/main" val="4249169496"/>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069080" y="1945640"/>
            <a:ext cx="6538726" cy="1661993"/>
          </a:xfrm>
          <a:prstGeom prst="rect">
            <a:avLst/>
          </a:prstGeom>
          <a:noFill/>
        </p:spPr>
        <p:txBody>
          <a:bodyPr wrap="square" rtlCol="0">
            <a:spAutoFit/>
          </a:bodyPr>
          <a:lstStyle/>
          <a:p>
            <a:pPr marL="285750" indent="-285750" algn="r" rtl="1">
              <a:buFont typeface="Arial" panose="020B0604020202020204" pitchFamily="34" charset="0"/>
              <a:buChar char="•"/>
            </a:pPr>
            <a:r>
              <a:rPr lang="fa-IR" sz="3400" dirty="0" smtClean="0">
                <a:cs typeface="B Nazanin" panose="00000400000000000000" pitchFamily="2" charset="-78"/>
              </a:rPr>
              <a:t>بلاک چین های نسل اول</a:t>
            </a:r>
          </a:p>
          <a:p>
            <a:pPr marL="285750" indent="-285750" algn="r" rtl="1">
              <a:buFont typeface="Arial" panose="020B0604020202020204" pitchFamily="34" charset="0"/>
              <a:buChar char="•"/>
            </a:pPr>
            <a:r>
              <a:rPr lang="fa-IR" sz="3400" dirty="0" smtClean="0">
                <a:cs typeface="B Nazanin" panose="00000400000000000000" pitchFamily="2" charset="-78"/>
              </a:rPr>
              <a:t>بلاک چین های نسل دوم</a:t>
            </a:r>
          </a:p>
          <a:p>
            <a:pPr marL="285750" indent="-285750" algn="r" rtl="1">
              <a:buFont typeface="Arial" panose="020B0604020202020204" pitchFamily="34" charset="0"/>
              <a:buChar char="•"/>
            </a:pPr>
            <a:r>
              <a:rPr lang="fa-IR" sz="3400" dirty="0" smtClean="0">
                <a:cs typeface="B Nazanin" panose="00000400000000000000" pitchFamily="2" charset="-78"/>
              </a:rPr>
              <a:t>بلاک چین های نسل سوم</a:t>
            </a:r>
            <a:endParaRPr lang="fa-IR" sz="3400" dirty="0" smtClean="0">
              <a:cs typeface="B Nazanin" panose="00000400000000000000" pitchFamily="2" charset="-78"/>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2280" y="1696720"/>
            <a:ext cx="6289040" cy="37592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6000" y="1663920"/>
            <a:ext cx="8800000" cy="3530159"/>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9080" y="1427480"/>
            <a:ext cx="6795770" cy="413004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9309" y="2169601"/>
            <a:ext cx="8028323" cy="2278160"/>
          </a:xfrm>
          <a:prstGeom prst="rect">
            <a:avLst/>
          </a:prstGeom>
        </p:spPr>
      </p:pic>
    </p:spTree>
    <p:extLst>
      <p:ext uri="{BB962C8B-B14F-4D97-AF65-F5344CB8AC3E}">
        <p14:creationId xmlns:p14="http://schemas.microsoft.com/office/powerpoint/2010/main" val="367235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5"/>
                                        </p:tgtEl>
                                      </p:cBhvr>
                                    </p:animEffect>
                                    <p:anim calcmode="lin" valueType="num">
                                      <p:cBhvr>
                                        <p:cTn id="14" dur="1000"/>
                                        <p:tgtEl>
                                          <p:spTgt spid="5"/>
                                        </p:tgtEl>
                                        <p:attrNameLst>
                                          <p:attrName>ppt_x</p:attrName>
                                        </p:attrNameLst>
                                      </p:cBhvr>
                                      <p:tavLst>
                                        <p:tav tm="0">
                                          <p:val>
                                            <p:strVal val="ppt_x"/>
                                          </p:val>
                                        </p:tav>
                                        <p:tav tm="100000">
                                          <p:val>
                                            <p:strVal val="ppt_x"/>
                                          </p:val>
                                        </p:tav>
                                      </p:tavLst>
                                    </p:anim>
                                    <p:anim calcmode="lin" valueType="num">
                                      <p:cBhvr>
                                        <p:cTn id="15" dur="1000"/>
                                        <p:tgtEl>
                                          <p:spTgt spid="5"/>
                                        </p:tgtEl>
                                        <p:attrNameLst>
                                          <p:attrName>ppt_y</p:attrName>
                                        </p:attrNameLst>
                                      </p:cBhvr>
                                      <p:tavLst>
                                        <p:tav tm="0">
                                          <p:val>
                                            <p:strVal val="ppt_y"/>
                                          </p:val>
                                        </p:tav>
                                        <p:tav tm="100000">
                                          <p:val>
                                            <p:strVal val="ppt_y+.1"/>
                                          </p:val>
                                        </p:tav>
                                      </p:tavLst>
                                    </p:anim>
                                    <p:set>
                                      <p:cBhvr>
                                        <p:cTn id="16" dur="1" fill="hold">
                                          <p:stCondLst>
                                            <p:cond delay="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nodeType="clickEffect">
                                  <p:stCondLst>
                                    <p:cond delay="0"/>
                                  </p:stCondLst>
                                  <p:childTnLst>
                                    <p:animEffect transition="out" filter="randombar(horizontal)">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heel(1)">
                                      <p:cBhvr>
                                        <p:cTn id="31" dur="2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xit" presetSubtype="1" fill="hold" nodeType="clickEffect">
                                  <p:stCondLst>
                                    <p:cond delay="0"/>
                                  </p:stCondLst>
                                  <p:childTnLst>
                                    <p:animEffect transition="out" filter="wheel(1)">
                                      <p:cBhvr>
                                        <p:cTn id="35" dur="2000"/>
                                        <p:tgtEl>
                                          <p:spTgt spid="9"/>
                                        </p:tgtEl>
                                      </p:cBhvr>
                                    </p:animEffect>
                                    <p:set>
                                      <p:cBhvr>
                                        <p:cTn id="36" dur="1" fill="hold">
                                          <p:stCondLst>
                                            <p:cond delay="1999"/>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circle(in)">
                                      <p:cBhvr>
                                        <p:cTn id="41" dur="20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xit" presetSubtype="32" fill="hold" nodeType="clickEffect">
                                  <p:stCondLst>
                                    <p:cond delay="0"/>
                                  </p:stCondLst>
                                  <p:childTnLst>
                                    <p:animEffect transition="out" filter="circle(out)">
                                      <p:cBhvr>
                                        <p:cTn id="45" dur="2000"/>
                                        <p:tgtEl>
                                          <p:spTgt spid="10"/>
                                        </p:tgtEl>
                                      </p:cBhvr>
                                    </p:animEffect>
                                    <p:set>
                                      <p:cBhvr>
                                        <p:cTn id="46" dur="1" fill="hold">
                                          <p:stCondLst>
                                            <p:cond delay="1999"/>
                                          </p:stCondLst>
                                        </p:cTn>
                                        <p:tgtEl>
                                          <p:spTgt spid="1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4" fill="hold" nodeType="clickEffect">
                                  <p:stCondLst>
                                    <p:cond delay="0"/>
                                  </p:stCondLst>
                                  <p:childTnLst>
                                    <p:animEffect transition="out" filter="wipe(down)">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رمز ارز ها</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4" name="Diagram 3"/>
          <p:cNvGraphicFramePr/>
          <p:nvPr>
            <p:extLst>
              <p:ext uri="{D42A27DB-BD31-4B8C-83A1-F6EECF244321}">
                <p14:modId xmlns:p14="http://schemas.microsoft.com/office/powerpoint/2010/main" val="2241798300"/>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12160" y="1945640"/>
            <a:ext cx="7295646" cy="2381421"/>
          </a:xfrm>
          <a:prstGeom prst="rect">
            <a:avLst/>
          </a:prstGeom>
          <a:noFill/>
        </p:spPr>
        <p:txBody>
          <a:bodyPr wrap="square" rtlCol="0">
            <a:spAutoFit/>
          </a:bodyPr>
          <a:lstStyle/>
          <a:p>
            <a:pPr marL="285750" indent="-285750" algn="r" rtl="1">
              <a:lnSpc>
                <a:spcPct val="150000"/>
              </a:lnSpc>
              <a:buFont typeface="Arial" panose="020B0604020202020204" pitchFamily="34" charset="0"/>
              <a:buChar char="•"/>
            </a:pPr>
            <a:r>
              <a:rPr lang="fa-IR" sz="3400" dirty="0" smtClean="0">
                <a:cs typeface="B Nazanin" panose="00000400000000000000" pitchFamily="2" charset="-78"/>
              </a:rPr>
              <a:t>بیت کوین</a:t>
            </a:r>
            <a:r>
              <a:rPr lang="en-US" sz="3400" dirty="0" smtClean="0">
                <a:cs typeface="B Nazanin" panose="00000400000000000000" pitchFamily="2" charset="-78"/>
              </a:rPr>
              <a:t> </a:t>
            </a:r>
            <a:r>
              <a:rPr lang="en-US" sz="3400" dirty="0" smtClean="0">
                <a:latin typeface="Times New Roman" panose="02020603050405020304" pitchFamily="18" charset="0"/>
                <a:cs typeface="Times New Roman" panose="02020603050405020304" pitchFamily="18" charset="0"/>
              </a:rPr>
              <a:t> BTC </a:t>
            </a:r>
          </a:p>
          <a:p>
            <a:pPr marL="285750" indent="-285750" algn="r" rtl="1">
              <a:lnSpc>
                <a:spcPct val="150000"/>
              </a:lnSpc>
              <a:buFont typeface="Arial" panose="020B0604020202020204" pitchFamily="34" charset="0"/>
              <a:buChar char="•"/>
            </a:pPr>
            <a:r>
              <a:rPr lang="fa-IR" sz="3400" dirty="0" smtClean="0">
                <a:cs typeface="B Nazanin" panose="00000400000000000000" pitchFamily="2" charset="-78"/>
              </a:rPr>
              <a:t>اتریوم </a:t>
            </a:r>
            <a:r>
              <a:rPr lang="en-US" sz="3400" dirty="0" smtClean="0">
                <a:latin typeface="Times New Roman" panose="02020603050405020304" pitchFamily="18" charset="0"/>
                <a:cs typeface="Times New Roman" panose="02020603050405020304" pitchFamily="18" charset="0"/>
              </a:rPr>
              <a:t>ETH</a:t>
            </a:r>
          </a:p>
          <a:p>
            <a:pPr marL="285750" indent="-285750" algn="r" rtl="1">
              <a:lnSpc>
                <a:spcPct val="150000"/>
              </a:lnSpc>
              <a:buFont typeface="Arial" panose="020B0604020202020204" pitchFamily="34" charset="0"/>
              <a:buChar char="•"/>
            </a:pPr>
            <a:r>
              <a:rPr lang="fa-IR" sz="3400" dirty="0" smtClean="0">
                <a:latin typeface="Times New Roman" panose="02020603050405020304" pitchFamily="18" charset="0"/>
                <a:cs typeface="Times New Roman" panose="02020603050405020304" pitchFamily="18" charset="0"/>
              </a:rPr>
              <a:t>آیوتا </a:t>
            </a:r>
            <a:r>
              <a:rPr lang="en-US" sz="3400" dirty="0" smtClean="0">
                <a:latin typeface="Times New Roman" panose="02020603050405020304" pitchFamily="18" charset="0"/>
                <a:cs typeface="Times New Roman" panose="02020603050405020304" pitchFamily="18" charset="0"/>
              </a:rPr>
              <a:t>IOTA</a:t>
            </a:r>
            <a:endParaRPr lang="fa-IR" sz="3400" dirty="0" smtClean="0">
              <a:cs typeface="B Nazanin" panose="00000400000000000000" pitchFamily="2" charset="-78"/>
            </a:endParaRPr>
          </a:p>
        </p:txBody>
      </p:sp>
    </p:spTree>
    <p:extLst>
      <p:ext uri="{BB962C8B-B14F-4D97-AF65-F5344CB8AC3E}">
        <p14:creationId xmlns:p14="http://schemas.microsoft.com/office/powerpoint/2010/main" val="421883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5"/>
                                        </p:tgtEl>
                                        <p:attrNameLst>
                                          <p:attrName>ppt_x</p:attrName>
                                        </p:attrNameLst>
                                      </p:cBhvr>
                                      <p:tavLst>
                                        <p:tav tm="0">
                                          <p:val>
                                            <p:strVal val="ppt_x"/>
                                          </p:val>
                                        </p:tav>
                                        <p:tav tm="100000">
                                          <p:val>
                                            <p:strVal val="ppt_x"/>
                                          </p:val>
                                        </p:tav>
                                      </p:tavLst>
                                    </p:anim>
                                    <p:anim calcmode="lin" valueType="num">
                                      <p:cBhvr additive="base">
                                        <p:cTn id="14" dur="500"/>
                                        <p:tgtEl>
                                          <p:spTgt spid="5"/>
                                        </p:tgtEl>
                                        <p:attrNameLst>
                                          <p:attrName>ppt_y</p:attrName>
                                        </p:attrNameLst>
                                      </p:cBhvr>
                                      <p:tavLst>
                                        <p:tav tm="0">
                                          <p:val>
                                            <p:strVal val="ppt_y"/>
                                          </p:val>
                                        </p:tav>
                                        <p:tav tm="100000">
                                          <p:val>
                                            <p:strVal val="1+ppt_h/2"/>
                                          </p:val>
                                        </p:tav>
                                      </p:tavLst>
                                    </p:anim>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بیت کوین</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graphicFrame>
        <p:nvGraphicFramePr>
          <p:cNvPr id="4" name="Diagram 3"/>
          <p:cNvGraphicFramePr/>
          <p:nvPr>
            <p:extLst>
              <p:ext uri="{D42A27DB-BD31-4B8C-83A1-F6EECF244321}">
                <p14:modId xmlns:p14="http://schemas.microsoft.com/office/powerpoint/2010/main" val="3303656280"/>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12160" y="1945640"/>
            <a:ext cx="7295646" cy="3231654"/>
          </a:xfrm>
          <a:prstGeom prst="rect">
            <a:avLst/>
          </a:prstGeom>
          <a:noFill/>
        </p:spPr>
        <p:txBody>
          <a:bodyPr wrap="square" rtlCol="0">
            <a:spAutoFit/>
          </a:bodyPr>
          <a:lstStyle/>
          <a:p>
            <a:pPr marL="285750" indent="-285750" algn="r" rtl="1">
              <a:buFont typeface="Arial" panose="020B0604020202020204" pitchFamily="34" charset="0"/>
              <a:buChar char="•"/>
            </a:pPr>
            <a:r>
              <a:rPr lang="fa-IR" sz="3400" dirty="0" smtClean="0">
                <a:cs typeface="B Nazanin" panose="00000400000000000000" pitchFamily="2" charset="-78"/>
              </a:rPr>
              <a:t>معرفی در سال 2008</a:t>
            </a:r>
          </a:p>
          <a:p>
            <a:pPr marL="285750" indent="-285750" algn="r" rtl="1">
              <a:buFont typeface="Arial" panose="020B0604020202020204" pitchFamily="34" charset="0"/>
              <a:buChar char="•"/>
            </a:pPr>
            <a:r>
              <a:rPr lang="fa-IR" sz="3400" dirty="0" smtClean="0">
                <a:cs typeface="B Nazanin" panose="00000400000000000000" pitchFamily="2" charset="-78"/>
              </a:rPr>
              <a:t>اولین پیاده سازی عملی در سال 2009</a:t>
            </a:r>
          </a:p>
          <a:p>
            <a:pPr marL="285750" indent="-285750" algn="r" rtl="1">
              <a:buFont typeface="Arial" panose="020B0604020202020204" pitchFamily="34" charset="0"/>
              <a:buChar char="•"/>
            </a:pPr>
            <a:r>
              <a:rPr lang="fa-IR" sz="3400" dirty="0" smtClean="0">
                <a:cs typeface="B Nazanin" panose="00000400000000000000" pitchFamily="2" charset="-78"/>
              </a:rPr>
              <a:t>توسط فرد یا افراد ناشناسی به نام ساتوشی ناکاماتو</a:t>
            </a:r>
          </a:p>
          <a:p>
            <a:pPr marL="285750" indent="-285750" algn="r" rtl="1">
              <a:buFont typeface="Arial" panose="020B0604020202020204" pitchFamily="34" charset="0"/>
              <a:buChar char="•"/>
            </a:pPr>
            <a:r>
              <a:rPr lang="fa-IR" sz="3400" dirty="0" smtClean="0">
                <a:cs typeface="B Nazanin" panose="00000400000000000000" pitchFamily="2" charset="-78"/>
              </a:rPr>
              <a:t>اولین رمز ارز جهان</a:t>
            </a:r>
          </a:p>
          <a:p>
            <a:pPr marL="285750" indent="-285750" algn="r" rtl="1">
              <a:buFont typeface="Arial" panose="020B0604020202020204" pitchFamily="34" charset="0"/>
              <a:buChar char="•"/>
            </a:pPr>
            <a:r>
              <a:rPr lang="fa-IR" sz="3400" dirty="0" smtClean="0">
                <a:cs typeface="B Nazanin" panose="00000400000000000000" pitchFamily="2" charset="-78"/>
              </a:rPr>
              <a:t>اولین پیاده سازی بلاک چین</a:t>
            </a:r>
          </a:p>
          <a:p>
            <a:pPr marL="285750" indent="-285750" algn="r" rtl="1">
              <a:buFont typeface="Arial" panose="020B0604020202020204" pitchFamily="34" charset="0"/>
              <a:buChar char="•"/>
            </a:pPr>
            <a:r>
              <a:rPr lang="fa-IR" sz="3400" dirty="0" smtClean="0">
                <a:cs typeface="B Nazanin" panose="00000400000000000000" pitchFamily="2" charset="-78"/>
              </a:rPr>
              <a:t>شبکه کاملا نظیر به نطیر</a:t>
            </a:r>
            <a:endParaRPr lang="fa-IR" sz="3400" dirty="0" smtClean="0">
              <a:cs typeface="B Nazanin" panose="00000400000000000000" pitchFamily="2" charset="-78"/>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2480" y="619030"/>
            <a:ext cx="1864360" cy="1864360"/>
          </a:xfrm>
          <a:prstGeom prst="rect">
            <a:avLst/>
          </a:prstGeom>
        </p:spPr>
      </p:pic>
      <p:pic>
        <p:nvPicPr>
          <p:cNvPr id="9" name="Picture 8"/>
          <p:cNvPicPr>
            <a:picLocks noChangeAspect="1"/>
          </p:cNvPicPr>
          <p:nvPr/>
        </p:nvPicPr>
        <p:blipFill>
          <a:blip r:embed="rId8"/>
          <a:stretch>
            <a:fillRect/>
          </a:stretch>
        </p:blipFill>
        <p:spPr>
          <a:xfrm>
            <a:off x="4060806" y="1518920"/>
            <a:ext cx="6068714" cy="3952627"/>
          </a:xfrm>
          <a:prstGeom prst="rect">
            <a:avLst/>
          </a:prstGeom>
        </p:spPr>
      </p:pic>
      <p:pic>
        <p:nvPicPr>
          <p:cNvPr id="10" name="Picture 9"/>
          <p:cNvPicPr>
            <a:picLocks noChangeAspect="1"/>
          </p:cNvPicPr>
          <p:nvPr/>
        </p:nvPicPr>
        <p:blipFill>
          <a:blip r:embed="rId9"/>
          <a:stretch>
            <a:fillRect/>
          </a:stretch>
        </p:blipFill>
        <p:spPr>
          <a:xfrm>
            <a:off x="4146338" y="1696720"/>
            <a:ext cx="5673302" cy="3800126"/>
          </a:xfrm>
          <a:prstGeom prst="rect">
            <a:avLst/>
          </a:prstGeom>
        </p:spPr>
      </p:pic>
      <p:pic>
        <p:nvPicPr>
          <p:cNvPr id="11" name="Picture 10"/>
          <p:cNvPicPr>
            <a:picLocks noChangeAspect="1"/>
          </p:cNvPicPr>
          <p:nvPr/>
        </p:nvPicPr>
        <p:blipFill>
          <a:blip r:embed="rId10"/>
          <a:stretch>
            <a:fillRect/>
          </a:stretch>
        </p:blipFill>
        <p:spPr>
          <a:xfrm>
            <a:off x="446364" y="2542054"/>
            <a:ext cx="11258632" cy="2970133"/>
          </a:xfrm>
          <a:prstGeom prst="rect">
            <a:avLst/>
          </a:prstGeom>
        </p:spPr>
      </p:pic>
      <p:pic>
        <p:nvPicPr>
          <p:cNvPr id="12" name="Picture 11"/>
          <p:cNvPicPr>
            <a:picLocks noChangeAspect="1"/>
          </p:cNvPicPr>
          <p:nvPr/>
        </p:nvPicPr>
        <p:blipFill>
          <a:blip r:embed="rId11"/>
          <a:stretch>
            <a:fillRect/>
          </a:stretch>
        </p:blipFill>
        <p:spPr>
          <a:xfrm>
            <a:off x="559553" y="1078689"/>
            <a:ext cx="11072893" cy="4700622"/>
          </a:xfrm>
          <a:prstGeom prst="rect">
            <a:avLst/>
          </a:prstGeom>
        </p:spPr>
      </p:pic>
    </p:spTree>
    <p:extLst>
      <p:ext uri="{BB962C8B-B14F-4D97-AF65-F5344CB8AC3E}">
        <p14:creationId xmlns:p14="http://schemas.microsoft.com/office/powerpoint/2010/main" val="25845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5"/>
                                        </p:tgtEl>
                                        <p:attrNameLst>
                                          <p:attrName>ppt_x</p:attrName>
                                        </p:attrNameLst>
                                      </p:cBhvr>
                                      <p:tavLst>
                                        <p:tav tm="0">
                                          <p:val>
                                            <p:strVal val="ppt_x"/>
                                          </p:val>
                                        </p:tav>
                                        <p:tav tm="100000">
                                          <p:val>
                                            <p:strVal val="ppt_x"/>
                                          </p:val>
                                        </p:tav>
                                      </p:tavLst>
                                    </p:anim>
                                    <p:anim calcmode="lin" valueType="num">
                                      <p:cBhvr additive="base">
                                        <p:cTn id="14" dur="500"/>
                                        <p:tgtEl>
                                          <p:spTgt spid="5"/>
                                        </p:tgtEl>
                                        <p:attrNameLst>
                                          <p:attrName>ppt_y</p:attrName>
                                        </p:attrNameLst>
                                      </p:cBhvr>
                                      <p:tavLst>
                                        <p:tav tm="0">
                                          <p:val>
                                            <p:strVal val="ppt_y"/>
                                          </p:val>
                                        </p:tav>
                                        <p:tav tm="100000">
                                          <p:val>
                                            <p:strVal val="1+ppt_h/2"/>
                                          </p:val>
                                        </p:tav>
                                      </p:tavLst>
                                    </p:anim>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0"/>
                                  </p:stCondLst>
                                  <p:childTnLst>
                                    <p:animEffect transition="out" filter="randombar(horizontal)">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heel(1)">
                                      <p:cBhvr>
                                        <p:cTn id="30" dur="2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xit" presetSubtype="1" fill="hold" nodeType="clickEffect">
                                  <p:stCondLst>
                                    <p:cond delay="0"/>
                                  </p:stCondLst>
                                  <p:childTnLst>
                                    <p:animEffect transition="out" filter="wheel(1)">
                                      <p:cBhvr>
                                        <p:cTn id="34" dur="2000"/>
                                        <p:tgtEl>
                                          <p:spTgt spid="10"/>
                                        </p:tgtEl>
                                      </p:cBhvr>
                                    </p:animEffect>
                                    <p:set>
                                      <p:cBhvr>
                                        <p:cTn id="35" dur="1" fill="hold">
                                          <p:stCondLst>
                                            <p:cond delay="1999"/>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in)">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xit" presetSubtype="32" fill="hold" nodeType="clickEffect">
                                  <p:stCondLst>
                                    <p:cond delay="0"/>
                                  </p:stCondLst>
                                  <p:childTnLst>
                                    <p:animEffect transition="out" filter="circle(out)">
                                      <p:cBhvr>
                                        <p:cTn id="44" dur="2000"/>
                                        <p:tgtEl>
                                          <p:spTgt spid="11"/>
                                        </p:tgtEl>
                                      </p:cBhvr>
                                    </p:animEffect>
                                    <p:set>
                                      <p:cBhvr>
                                        <p:cTn id="45" dur="1" fill="hold">
                                          <p:stCondLst>
                                            <p:cond delay="19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nodeType="clickEffect">
                                  <p:stCondLst>
                                    <p:cond delay="0"/>
                                  </p:stCondLst>
                                  <p:childTnLst>
                                    <p:animEffect transition="out" filter="wipe(down)">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اتریوم</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120" y="375920"/>
            <a:ext cx="2219960" cy="2219960"/>
          </a:xfrm>
          <a:prstGeom prst="rect">
            <a:avLst/>
          </a:prstGeom>
        </p:spPr>
      </p:pic>
      <p:sp>
        <p:nvSpPr>
          <p:cNvPr id="5" name="TextBox 4"/>
          <p:cNvSpPr txBox="1"/>
          <p:nvPr/>
        </p:nvSpPr>
        <p:spPr>
          <a:xfrm>
            <a:off x="4069080" y="1945640"/>
            <a:ext cx="6538726" cy="3231654"/>
          </a:xfrm>
          <a:prstGeom prst="rect">
            <a:avLst/>
          </a:prstGeom>
          <a:noFill/>
        </p:spPr>
        <p:txBody>
          <a:bodyPr wrap="square" rtlCol="0">
            <a:spAutoFit/>
          </a:bodyPr>
          <a:lstStyle/>
          <a:p>
            <a:pPr marL="285750" indent="-285750" algn="r" rtl="1">
              <a:buFont typeface="Arial" panose="020B0604020202020204" pitchFamily="34" charset="0"/>
              <a:buChar char="•"/>
            </a:pPr>
            <a:r>
              <a:rPr lang="fa-IR" sz="3400" dirty="0" smtClean="0">
                <a:cs typeface="B Nazanin" panose="00000400000000000000" pitchFamily="2" charset="-78"/>
              </a:rPr>
              <a:t>درسال 2015 به بازار آمد</a:t>
            </a:r>
          </a:p>
          <a:p>
            <a:pPr marL="285750" indent="-285750" algn="r" rtl="1">
              <a:buFont typeface="Arial" panose="020B0604020202020204" pitchFamily="34" charset="0"/>
              <a:buChar char="•"/>
            </a:pPr>
            <a:r>
              <a:rPr lang="fa-IR" sz="3400" dirty="0" smtClean="0">
                <a:cs typeface="B Nazanin" panose="00000400000000000000" pitchFamily="2" charset="-78"/>
              </a:rPr>
              <a:t>قرار داد های هوشمند</a:t>
            </a:r>
          </a:p>
          <a:p>
            <a:pPr marL="285750" indent="-285750" algn="r" rtl="1">
              <a:buFont typeface="Arial" panose="020B0604020202020204" pitchFamily="34" charset="0"/>
              <a:buChar char="•"/>
            </a:pPr>
            <a:r>
              <a:rPr lang="fa-IR" sz="3400" dirty="0" smtClean="0">
                <a:cs typeface="B Nazanin" panose="00000400000000000000" pitchFamily="2" charset="-78"/>
              </a:rPr>
              <a:t>زبان </a:t>
            </a:r>
            <a:r>
              <a:rPr lang="en-US" sz="3400" dirty="0" smtClean="0">
                <a:latin typeface="Times New Roman" panose="02020603050405020304" pitchFamily="18" charset="0"/>
                <a:cs typeface="Times New Roman" panose="02020603050405020304" pitchFamily="18" charset="0"/>
              </a:rPr>
              <a:t>Solidity</a:t>
            </a:r>
          </a:p>
          <a:p>
            <a:pPr marL="285750" indent="-285750" algn="r" rtl="1">
              <a:buFont typeface="Arial" panose="020B0604020202020204" pitchFamily="34" charset="0"/>
              <a:buChar char="•"/>
            </a:pPr>
            <a:r>
              <a:rPr lang="en-US" sz="3400" dirty="0" smtClean="0">
                <a:latin typeface="Times New Roman" panose="02020603050405020304" pitchFamily="18" charset="0"/>
                <a:cs typeface="Times New Roman" panose="02020603050405020304" pitchFamily="18" charset="0"/>
              </a:rPr>
              <a:t>Web3.js</a:t>
            </a:r>
          </a:p>
          <a:p>
            <a:pPr marL="285750" indent="-285750" algn="r" rtl="1">
              <a:buFont typeface="Arial" panose="020B0604020202020204" pitchFamily="34" charset="0"/>
              <a:buChar char="•"/>
            </a:pPr>
            <a:endParaRPr lang="fa-IR" sz="3400" dirty="0" smtClean="0">
              <a:cs typeface="B Nazanin" panose="00000400000000000000" pitchFamily="2" charset="-78"/>
            </a:endParaRPr>
          </a:p>
          <a:p>
            <a:pPr marL="285750" indent="-285750" algn="r" rtl="1">
              <a:buFont typeface="Arial" panose="020B0604020202020204" pitchFamily="34" charset="0"/>
              <a:buChar char="•"/>
            </a:pPr>
            <a:endParaRPr lang="fa-IR" sz="3400" dirty="0" smtClean="0">
              <a:cs typeface="B Nazanin" panose="00000400000000000000" pitchFamily="2" charset="-78"/>
            </a:endParaRPr>
          </a:p>
        </p:txBody>
      </p:sp>
      <p:graphicFrame>
        <p:nvGraphicFramePr>
          <p:cNvPr id="6" name="Diagram 5"/>
          <p:cNvGraphicFramePr/>
          <p:nvPr>
            <p:extLst>
              <p:ext uri="{D42A27DB-BD31-4B8C-83A1-F6EECF244321}">
                <p14:modId xmlns:p14="http://schemas.microsoft.com/office/powerpoint/2010/main" val="911810994"/>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4146681" y="1597801"/>
            <a:ext cx="6383524" cy="3746359"/>
          </a:xfrm>
          <a:prstGeom prst="rect">
            <a:avLst/>
          </a:prstGeom>
        </p:spPr>
      </p:pic>
      <p:pic>
        <p:nvPicPr>
          <p:cNvPr id="8" name="Picture 7"/>
          <p:cNvPicPr>
            <a:picLocks noChangeAspect="1"/>
          </p:cNvPicPr>
          <p:nvPr/>
        </p:nvPicPr>
        <p:blipFill>
          <a:blip r:embed="rId9"/>
          <a:stretch>
            <a:fillRect/>
          </a:stretch>
        </p:blipFill>
        <p:spPr>
          <a:xfrm>
            <a:off x="4970576" y="1356185"/>
            <a:ext cx="4048155" cy="4338669"/>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70960" y="1081722"/>
            <a:ext cx="7255639" cy="4897438"/>
          </a:xfrm>
          <a:prstGeom prst="rect">
            <a:avLst/>
          </a:prstGeom>
        </p:spPr>
      </p:pic>
      <p:pic>
        <p:nvPicPr>
          <p:cNvPr id="10" name="Picture 9"/>
          <p:cNvPicPr>
            <a:picLocks noChangeAspect="1"/>
          </p:cNvPicPr>
          <p:nvPr/>
        </p:nvPicPr>
        <p:blipFill>
          <a:blip r:embed="rId11"/>
          <a:stretch>
            <a:fillRect/>
          </a:stretch>
        </p:blipFill>
        <p:spPr>
          <a:xfrm>
            <a:off x="4970576" y="2119734"/>
            <a:ext cx="4587369" cy="2955186"/>
          </a:xfrm>
          <a:prstGeom prst="rect">
            <a:avLst/>
          </a:prstGeom>
        </p:spPr>
      </p:pic>
      <p:pic>
        <p:nvPicPr>
          <p:cNvPr id="11" name="Picture 10"/>
          <p:cNvPicPr>
            <a:picLocks noChangeAspect="1"/>
          </p:cNvPicPr>
          <p:nvPr/>
        </p:nvPicPr>
        <p:blipFill>
          <a:blip r:embed="rId12"/>
          <a:stretch>
            <a:fillRect/>
          </a:stretch>
        </p:blipFill>
        <p:spPr>
          <a:xfrm>
            <a:off x="4856480" y="1247234"/>
            <a:ext cx="5556565" cy="4197978"/>
          </a:xfrm>
          <a:prstGeom prst="rect">
            <a:avLst/>
          </a:prstGeom>
        </p:spPr>
      </p:pic>
    </p:spTree>
    <p:extLst>
      <p:ext uri="{BB962C8B-B14F-4D97-AF65-F5344CB8AC3E}">
        <p14:creationId xmlns:p14="http://schemas.microsoft.com/office/powerpoint/2010/main" val="330279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5"/>
                                        </p:tgtEl>
                                        <p:attrNameLst>
                                          <p:attrName>ppt_x</p:attrName>
                                        </p:attrNameLst>
                                      </p:cBhvr>
                                      <p:tavLst>
                                        <p:tav tm="0">
                                          <p:val>
                                            <p:strVal val="ppt_x"/>
                                          </p:val>
                                        </p:tav>
                                        <p:tav tm="100000">
                                          <p:val>
                                            <p:strVal val="ppt_x"/>
                                          </p:val>
                                        </p:tav>
                                      </p:tavLst>
                                    </p:anim>
                                    <p:anim calcmode="lin" valueType="num">
                                      <p:cBhvr additive="base">
                                        <p:cTn id="14" dur="500"/>
                                        <p:tgtEl>
                                          <p:spTgt spid="5"/>
                                        </p:tgtEl>
                                        <p:attrNameLst>
                                          <p:attrName>ppt_y</p:attrName>
                                        </p:attrNameLst>
                                      </p:cBhvr>
                                      <p:tavLst>
                                        <p:tav tm="0">
                                          <p:val>
                                            <p:strVal val="ppt_y"/>
                                          </p:val>
                                        </p:tav>
                                        <p:tav tm="100000">
                                          <p:val>
                                            <p:strVal val="1+ppt_h/2"/>
                                          </p:val>
                                        </p:tav>
                                      </p:tavLst>
                                    </p:anim>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0"/>
                                  </p:stCondLst>
                                  <p:childTnLst>
                                    <p:animEffect transition="out" filter="randombar(horizontal)">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heel(1)">
                                      <p:cBhvr>
                                        <p:cTn id="30" dur="2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xit" presetSubtype="1" fill="hold" nodeType="clickEffect">
                                  <p:stCondLst>
                                    <p:cond delay="0"/>
                                  </p:stCondLst>
                                  <p:childTnLst>
                                    <p:animEffect transition="out" filter="wheel(1)">
                                      <p:cBhvr>
                                        <p:cTn id="34" dur="2000"/>
                                        <p:tgtEl>
                                          <p:spTgt spid="8"/>
                                        </p:tgtEl>
                                      </p:cBhvr>
                                    </p:animEffect>
                                    <p:set>
                                      <p:cBhvr>
                                        <p:cTn id="35" dur="1" fill="hold">
                                          <p:stCondLst>
                                            <p:cond delay="19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circle(in)">
                                      <p:cBhvr>
                                        <p:cTn id="50" dur="2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xit" presetSubtype="32" fill="hold" nodeType="clickEffect">
                                  <p:stCondLst>
                                    <p:cond delay="0"/>
                                  </p:stCondLst>
                                  <p:childTnLst>
                                    <p:animEffect transition="out" filter="circle(out)">
                                      <p:cBhvr>
                                        <p:cTn id="54" dur="2000"/>
                                        <p:tgtEl>
                                          <p:spTgt spid="10"/>
                                        </p:tgtEl>
                                      </p:cBhvr>
                                    </p:animEffect>
                                    <p:set>
                                      <p:cBhvr>
                                        <p:cTn id="55" dur="1" fill="hold">
                                          <p:stCondLst>
                                            <p:cond delay="1999"/>
                                          </p:stCondLst>
                                        </p:cTn>
                                        <p:tgtEl>
                                          <p:spTgt spid="1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a:t>
            </a:fld>
            <a:endParaRPr lang="en-US" dirty="0"/>
          </a:p>
        </p:txBody>
      </p:sp>
      <p:graphicFrame>
        <p:nvGraphicFramePr>
          <p:cNvPr id="4" name="Diagram 3"/>
          <p:cNvGraphicFramePr/>
          <p:nvPr>
            <p:extLst>
              <p:ext uri="{D42A27DB-BD31-4B8C-83A1-F6EECF244321}">
                <p14:modId xmlns:p14="http://schemas.microsoft.com/office/powerpoint/2010/main" val="897730264"/>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9992360" y="2179320"/>
            <a:ext cx="530915" cy="369332"/>
          </a:xfrm>
          <a:prstGeom prst="rect">
            <a:avLst/>
          </a:prstGeom>
          <a:noFill/>
        </p:spPr>
        <p:txBody>
          <a:bodyPr wrap="none" rtlCol="0">
            <a:spAutoFit/>
          </a:bodyPr>
          <a:lstStyle/>
          <a:p>
            <a:pPr marL="342900" indent="-342900">
              <a:buFont typeface="Arial" panose="020B0604020202020204" pitchFamily="34" charset="0"/>
              <a:buChar char="•"/>
            </a:pPr>
            <a:endParaRPr lang="en-US" dirty="0">
              <a:cs typeface="B Nazanin" panose="00000400000000000000" pitchFamily="2" charset="-78"/>
            </a:endParaRPr>
          </a:p>
        </p:txBody>
      </p:sp>
      <p:sp>
        <p:nvSpPr>
          <p:cNvPr id="6" name="TextBox 5"/>
          <p:cNvSpPr txBox="1"/>
          <p:nvPr/>
        </p:nvSpPr>
        <p:spPr>
          <a:xfrm>
            <a:off x="6426200" y="1945640"/>
            <a:ext cx="4181606" cy="2708434"/>
          </a:xfrm>
          <a:prstGeom prst="rect">
            <a:avLst/>
          </a:prstGeom>
          <a:noFill/>
        </p:spPr>
        <p:txBody>
          <a:bodyPr wrap="square" rtlCol="0">
            <a:spAutoFit/>
          </a:bodyPr>
          <a:lstStyle/>
          <a:p>
            <a:pPr marL="285750" indent="-285750" algn="r" rtl="1">
              <a:buFont typeface="Arial" panose="020B0604020202020204" pitchFamily="34" charset="0"/>
              <a:buChar char="•"/>
            </a:pPr>
            <a:r>
              <a:rPr lang="fa-IR" sz="3400" dirty="0" smtClean="0">
                <a:cs typeface="B Nazanin" panose="00000400000000000000" pitchFamily="2" charset="-78"/>
              </a:rPr>
              <a:t>مبانی رمزنگاری</a:t>
            </a:r>
          </a:p>
          <a:p>
            <a:pPr marL="285750" indent="-285750" algn="r" rtl="1">
              <a:buFont typeface="Arial" panose="020B0604020202020204" pitchFamily="34" charset="0"/>
              <a:buChar char="•"/>
            </a:pPr>
            <a:r>
              <a:rPr lang="fa-IR" sz="3400" dirty="0" smtClean="0">
                <a:cs typeface="B Nazanin" panose="00000400000000000000" pitchFamily="2" charset="-78"/>
              </a:rPr>
              <a:t>کوانتم کامپیوتینگ</a:t>
            </a:r>
          </a:p>
          <a:p>
            <a:pPr marL="285750" indent="-285750" algn="r" rtl="1">
              <a:buFont typeface="Arial" panose="020B0604020202020204" pitchFamily="34" charset="0"/>
              <a:buChar char="•"/>
            </a:pPr>
            <a:r>
              <a:rPr lang="fa-IR" sz="3400" dirty="0" smtClean="0">
                <a:cs typeface="B Nazanin" panose="00000400000000000000" pitchFamily="2" charset="-78"/>
              </a:rPr>
              <a:t>توابع درهم ساز یک طرفه</a:t>
            </a:r>
          </a:p>
          <a:p>
            <a:pPr marL="285750" indent="-285750" algn="r" rtl="1">
              <a:buFont typeface="Arial" panose="020B0604020202020204" pitchFamily="34" charset="0"/>
              <a:buChar char="•"/>
            </a:pPr>
            <a:r>
              <a:rPr lang="fa-IR" sz="3400" dirty="0" smtClean="0">
                <a:cs typeface="B Nazanin" panose="00000400000000000000" pitchFamily="2" charset="-78"/>
              </a:rPr>
              <a:t>درخت مرکله</a:t>
            </a:r>
          </a:p>
          <a:p>
            <a:pPr marL="285750" indent="-285750" algn="r" rtl="1">
              <a:buFont typeface="Arial" panose="020B0604020202020204" pitchFamily="34" charset="0"/>
              <a:buChar char="•"/>
            </a:pPr>
            <a:r>
              <a:rPr lang="fa-IR" sz="3400" dirty="0" smtClean="0">
                <a:cs typeface="B Nazanin" panose="00000400000000000000" pitchFamily="2" charset="-78"/>
              </a:rPr>
              <a:t>ماشین مجازی</a:t>
            </a:r>
            <a:endParaRPr lang="en-US" sz="3400" dirty="0">
              <a:cs typeface="B Nazanin" panose="00000400000000000000" pitchFamily="2" charset="-78"/>
            </a:endParaRPr>
          </a:p>
        </p:txBody>
      </p:sp>
      <p:sp>
        <p:nvSpPr>
          <p:cNvPr id="3" name="Title 2"/>
          <p:cNvSpPr>
            <a:spLocks noGrp="1"/>
          </p:cNvSpPr>
          <p:nvPr>
            <p:ph type="title"/>
          </p:nvPr>
        </p:nvSpPr>
        <p:spPr/>
        <p:txBody>
          <a:bodyPr/>
          <a:lstStyle/>
          <a:p>
            <a:pPr algn="ctr"/>
            <a:r>
              <a:rPr lang="fa-IR" b="1" dirty="0">
                <a:solidFill>
                  <a:schemeClr val="tx1"/>
                </a:solidFill>
                <a:cs typeface="B Nazanin" panose="00000400000000000000" pitchFamily="2" charset="-78"/>
              </a:rPr>
              <a:t>اصول بکار رفته در رمز ارزها</a:t>
            </a:r>
            <a:endParaRPr lang="en-US" dirty="0"/>
          </a:p>
        </p:txBody>
      </p:sp>
    </p:spTree>
    <p:extLst>
      <p:ext uri="{BB962C8B-B14F-4D97-AF65-F5344CB8AC3E}">
        <p14:creationId xmlns:p14="http://schemas.microsoft.com/office/powerpoint/2010/main" val="2985561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آیوتا</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graphicFrame>
        <p:nvGraphicFramePr>
          <p:cNvPr id="4" name="Diagram 3"/>
          <p:cNvGraphicFramePr/>
          <p:nvPr>
            <p:extLst>
              <p:ext uri="{D42A27DB-BD31-4B8C-83A1-F6EECF244321}">
                <p14:modId xmlns:p14="http://schemas.microsoft.com/office/powerpoint/2010/main" val="974371486"/>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821680" y="1945640"/>
            <a:ext cx="4786126" cy="3231654"/>
          </a:xfrm>
          <a:prstGeom prst="rect">
            <a:avLst/>
          </a:prstGeom>
          <a:noFill/>
        </p:spPr>
        <p:txBody>
          <a:bodyPr wrap="square" rtlCol="0">
            <a:spAutoFit/>
          </a:bodyPr>
          <a:lstStyle/>
          <a:p>
            <a:pPr marL="285750" indent="-285750" algn="r" rtl="1">
              <a:buFont typeface="Arial" panose="020B0604020202020204" pitchFamily="34" charset="0"/>
              <a:buChar char="•"/>
            </a:pPr>
            <a:r>
              <a:rPr lang="fa-IR" sz="3400" dirty="0" smtClean="0">
                <a:cs typeface="B Nazanin" panose="00000400000000000000" pitchFamily="2" charset="-78"/>
              </a:rPr>
              <a:t>درسال 2017 معرفی شد</a:t>
            </a:r>
          </a:p>
          <a:p>
            <a:pPr marL="285750" indent="-285750" algn="r" rtl="1">
              <a:buFont typeface="Arial" panose="020B0604020202020204" pitchFamily="34" charset="0"/>
              <a:buChar char="•"/>
            </a:pPr>
            <a:r>
              <a:rPr lang="fa-IR" sz="3400" dirty="0" smtClean="0">
                <a:cs typeface="B Nazanin" panose="00000400000000000000" pitchFamily="2" charset="-78"/>
              </a:rPr>
              <a:t>نمونه بلاک چین های نسل سوم</a:t>
            </a:r>
          </a:p>
          <a:p>
            <a:pPr marL="285750" indent="-285750" algn="r" rtl="1">
              <a:buFont typeface="Arial" panose="020B0604020202020204" pitchFamily="34" charset="0"/>
              <a:buChar char="•"/>
            </a:pPr>
            <a:r>
              <a:rPr lang="en-US" sz="3400" dirty="0" smtClean="0">
                <a:latin typeface="Times New Roman" panose="02020603050405020304" pitchFamily="18" charset="0"/>
                <a:cs typeface="Times New Roman" panose="02020603050405020304" pitchFamily="18" charset="0"/>
              </a:rPr>
              <a:t>Tangle</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برای ریز پرداخت ها</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برای اینترنت اشیا</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حل مشکل گسترش پذیری</a:t>
            </a:r>
            <a:endParaRPr lang="en-US" sz="3400" dirty="0">
              <a:latin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94959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پارسی کوین</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graphicFrame>
        <p:nvGraphicFramePr>
          <p:cNvPr id="4" name="Diagram 3"/>
          <p:cNvGraphicFramePr/>
          <p:nvPr>
            <p:extLst>
              <p:ext uri="{D42A27DB-BD31-4B8C-83A1-F6EECF244321}">
                <p14:modId xmlns:p14="http://schemas.microsoft.com/office/powerpoint/2010/main" val="2983831559"/>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068320" y="1945640"/>
            <a:ext cx="7539486" cy="3231654"/>
          </a:xfrm>
          <a:prstGeom prst="rect">
            <a:avLst/>
          </a:prstGeom>
          <a:noFill/>
        </p:spPr>
        <p:txBody>
          <a:bodyPr wrap="square" rtlCol="0">
            <a:spAutoFit/>
          </a:bodyPr>
          <a:lstStyle/>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استفاده از بلاک چین های نسل سوم</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پیاده سازی کامل</a:t>
            </a:r>
            <a:r>
              <a:rPr lang="fa-IR" sz="3400" dirty="0">
                <a:latin typeface="Times New Roman" panose="02020603050405020304" pitchFamily="18" charset="0"/>
                <a:cs typeface="B Nazanin" panose="00000400000000000000" pitchFamily="2" charset="-78"/>
              </a:rPr>
              <a:t> </a:t>
            </a:r>
            <a:r>
              <a:rPr lang="fa-IR" sz="3400" dirty="0" smtClean="0">
                <a:latin typeface="Times New Roman" panose="02020603050405020304" pitchFamily="18" charset="0"/>
                <a:cs typeface="B Nazanin" panose="00000400000000000000" pitchFamily="2" charset="-78"/>
              </a:rPr>
              <a:t>با </a:t>
            </a:r>
            <a:r>
              <a:rPr lang="en-US" sz="3400" dirty="0" err="1" smtClean="0">
                <a:latin typeface="Times New Roman" panose="02020603050405020304" pitchFamily="18" charset="0"/>
                <a:cs typeface="B Nazanin" panose="00000400000000000000" pitchFamily="2" charset="-78"/>
              </a:rPr>
              <a:t>.Net</a:t>
            </a:r>
            <a:r>
              <a:rPr lang="en-US" sz="3400" dirty="0" smtClean="0">
                <a:latin typeface="Times New Roman" panose="02020603050405020304" pitchFamily="18" charset="0"/>
                <a:cs typeface="B Nazanin" panose="00000400000000000000" pitchFamily="2" charset="-78"/>
              </a:rPr>
              <a:t> standard</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متن باز</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مناسب برای پرداخت های ریز</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استفاده از ماشین حالت برای ذخیره اطلاعات حسابها</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استفاده از شبکه </a:t>
            </a:r>
            <a:r>
              <a:rPr lang="en-US" sz="3400" dirty="0" smtClean="0">
                <a:latin typeface="Times New Roman" panose="02020603050405020304" pitchFamily="18" charset="0"/>
                <a:cs typeface="B Nazanin" panose="00000400000000000000" pitchFamily="2" charset="-78"/>
              </a:rPr>
              <a:t>P2P</a:t>
            </a:r>
            <a:endParaRPr lang="fa-IR" sz="3400" dirty="0" smtClean="0">
              <a:latin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34396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اجزا پارسی </a:t>
            </a:r>
            <a:r>
              <a:rPr lang="fa-IR" b="1" dirty="0">
                <a:cs typeface="B Nazanin" panose="00000400000000000000" pitchFamily="2" charset="-78"/>
              </a:rPr>
              <a:t>کوین</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graphicFrame>
        <p:nvGraphicFramePr>
          <p:cNvPr id="4" name="Diagram 3"/>
          <p:cNvGraphicFramePr/>
          <p:nvPr>
            <p:extLst>
              <p:ext uri="{D42A27DB-BD31-4B8C-83A1-F6EECF244321}">
                <p14:modId xmlns:p14="http://schemas.microsoft.com/office/powerpoint/2010/main" val="2409716379"/>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8692" y="2096452"/>
            <a:ext cx="3762375" cy="2695575"/>
          </a:xfrm>
          <a:prstGeom prst="rect">
            <a:avLst/>
          </a:prstGeom>
        </p:spPr>
      </p:pic>
    </p:spTree>
    <p:extLst>
      <p:ext uri="{BB962C8B-B14F-4D97-AF65-F5344CB8AC3E}">
        <p14:creationId xmlns:p14="http://schemas.microsoft.com/office/powerpoint/2010/main" val="308715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CLI</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22</a:t>
            </a:fld>
            <a:endParaRPr lang="en-US" dirty="0"/>
          </a:p>
        </p:txBody>
      </p:sp>
      <p:graphicFrame>
        <p:nvGraphicFramePr>
          <p:cNvPr id="4" name="Diagram 3"/>
          <p:cNvGraphicFramePr/>
          <p:nvPr>
            <p:extLst>
              <p:ext uri="{D42A27DB-BD31-4B8C-83A1-F6EECF244321}">
                <p14:modId xmlns:p14="http://schemas.microsoft.com/office/powerpoint/2010/main" val="1575424061"/>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2544427" y="1305560"/>
            <a:ext cx="7828012" cy="4388820"/>
          </a:xfrm>
          <a:prstGeom prst="rect">
            <a:avLst/>
          </a:prstGeom>
        </p:spPr>
      </p:pic>
      <p:pic>
        <p:nvPicPr>
          <p:cNvPr id="6" name="Picture 5"/>
          <p:cNvPicPr>
            <a:picLocks noChangeAspect="1"/>
          </p:cNvPicPr>
          <p:nvPr/>
        </p:nvPicPr>
        <p:blipFill>
          <a:blip r:embed="rId8"/>
          <a:stretch>
            <a:fillRect/>
          </a:stretch>
        </p:blipFill>
        <p:spPr>
          <a:xfrm>
            <a:off x="2544428" y="1305561"/>
            <a:ext cx="7828012" cy="4511040"/>
          </a:xfrm>
          <a:prstGeom prst="rect">
            <a:avLst/>
          </a:prstGeom>
        </p:spPr>
      </p:pic>
      <p:pic>
        <p:nvPicPr>
          <p:cNvPr id="7" name="Picture 6"/>
          <p:cNvPicPr>
            <a:picLocks noChangeAspect="1"/>
          </p:cNvPicPr>
          <p:nvPr/>
        </p:nvPicPr>
        <p:blipFill>
          <a:blip r:embed="rId9"/>
          <a:stretch>
            <a:fillRect/>
          </a:stretch>
        </p:blipFill>
        <p:spPr>
          <a:xfrm>
            <a:off x="2544427" y="1305559"/>
            <a:ext cx="7828012" cy="4540427"/>
          </a:xfrm>
          <a:prstGeom prst="rect">
            <a:avLst/>
          </a:prstGeom>
        </p:spPr>
      </p:pic>
      <p:pic>
        <p:nvPicPr>
          <p:cNvPr id="8" name="Picture 7"/>
          <p:cNvPicPr>
            <a:picLocks noChangeAspect="1"/>
          </p:cNvPicPr>
          <p:nvPr/>
        </p:nvPicPr>
        <p:blipFill>
          <a:blip r:embed="rId10"/>
          <a:stretch>
            <a:fillRect/>
          </a:stretch>
        </p:blipFill>
        <p:spPr>
          <a:xfrm>
            <a:off x="2544426" y="1305558"/>
            <a:ext cx="7828013" cy="4535666"/>
          </a:xfrm>
          <a:prstGeom prst="rect">
            <a:avLst/>
          </a:prstGeom>
        </p:spPr>
      </p:pic>
      <p:pic>
        <p:nvPicPr>
          <p:cNvPr id="9" name="Picture 8"/>
          <p:cNvPicPr>
            <a:picLocks noChangeAspect="1"/>
          </p:cNvPicPr>
          <p:nvPr/>
        </p:nvPicPr>
        <p:blipFill>
          <a:blip r:embed="rId11"/>
          <a:stretch>
            <a:fillRect/>
          </a:stretch>
        </p:blipFill>
        <p:spPr>
          <a:xfrm>
            <a:off x="2544426" y="1305558"/>
            <a:ext cx="7828013" cy="4542809"/>
          </a:xfrm>
          <a:prstGeom prst="rect">
            <a:avLst/>
          </a:prstGeom>
        </p:spPr>
      </p:pic>
      <p:pic>
        <p:nvPicPr>
          <p:cNvPr id="10" name="Picture 9"/>
          <p:cNvPicPr>
            <a:picLocks noChangeAspect="1"/>
          </p:cNvPicPr>
          <p:nvPr/>
        </p:nvPicPr>
        <p:blipFill>
          <a:blip r:embed="rId12"/>
          <a:stretch>
            <a:fillRect/>
          </a:stretch>
        </p:blipFill>
        <p:spPr>
          <a:xfrm>
            <a:off x="2544426" y="1303178"/>
            <a:ext cx="7828013" cy="4561858"/>
          </a:xfrm>
          <a:prstGeom prst="rect">
            <a:avLst/>
          </a:prstGeom>
        </p:spPr>
      </p:pic>
      <p:pic>
        <p:nvPicPr>
          <p:cNvPr id="11" name="Picture 10"/>
          <p:cNvPicPr>
            <a:picLocks noChangeAspect="1"/>
          </p:cNvPicPr>
          <p:nvPr/>
        </p:nvPicPr>
        <p:blipFill>
          <a:blip r:embed="rId13"/>
          <a:stretch>
            <a:fillRect/>
          </a:stretch>
        </p:blipFill>
        <p:spPr>
          <a:xfrm>
            <a:off x="2544425" y="1303178"/>
            <a:ext cx="7828014" cy="4559477"/>
          </a:xfrm>
          <a:prstGeom prst="rect">
            <a:avLst/>
          </a:prstGeom>
        </p:spPr>
      </p:pic>
      <p:pic>
        <p:nvPicPr>
          <p:cNvPr id="12" name="Picture 11"/>
          <p:cNvPicPr>
            <a:picLocks noChangeAspect="1"/>
          </p:cNvPicPr>
          <p:nvPr/>
        </p:nvPicPr>
        <p:blipFill>
          <a:blip r:embed="rId14"/>
          <a:stretch>
            <a:fillRect/>
          </a:stretch>
        </p:blipFill>
        <p:spPr>
          <a:xfrm>
            <a:off x="2544424" y="1300797"/>
            <a:ext cx="7828015" cy="4545189"/>
          </a:xfrm>
          <a:prstGeom prst="rect">
            <a:avLst/>
          </a:prstGeom>
        </p:spPr>
      </p:pic>
      <p:pic>
        <p:nvPicPr>
          <p:cNvPr id="13" name="Picture 12"/>
          <p:cNvPicPr>
            <a:picLocks noChangeAspect="1"/>
          </p:cNvPicPr>
          <p:nvPr/>
        </p:nvPicPr>
        <p:blipFill>
          <a:blip r:embed="rId15"/>
          <a:stretch>
            <a:fillRect/>
          </a:stretch>
        </p:blipFill>
        <p:spPr>
          <a:xfrm>
            <a:off x="2544424" y="1298416"/>
            <a:ext cx="7876511" cy="4564239"/>
          </a:xfrm>
          <a:prstGeom prst="rect">
            <a:avLst/>
          </a:prstGeom>
        </p:spPr>
      </p:pic>
    </p:spTree>
    <p:extLst>
      <p:ext uri="{BB962C8B-B14F-4D97-AF65-F5344CB8AC3E}">
        <p14:creationId xmlns:p14="http://schemas.microsoft.com/office/powerpoint/2010/main" val="3944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heel(1)">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2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heel(1)">
                                      <p:cBhvr>
                                        <p:cTn id="42" dur="2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PVM</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graphicFrame>
        <p:nvGraphicFramePr>
          <p:cNvPr id="4" name="Diagram 3"/>
          <p:cNvGraphicFramePr/>
          <p:nvPr>
            <p:extLst>
              <p:ext uri="{D42A27DB-BD31-4B8C-83A1-F6EECF244321}">
                <p14:modId xmlns:p14="http://schemas.microsoft.com/office/powerpoint/2010/main" val="1575424061"/>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2392680" y="1945640"/>
            <a:ext cx="8215126" cy="3231654"/>
          </a:xfrm>
          <a:prstGeom prst="rect">
            <a:avLst/>
          </a:prstGeom>
          <a:noFill/>
        </p:spPr>
        <p:txBody>
          <a:bodyPr wrap="square" rtlCol="0">
            <a:spAutoFit/>
          </a:bodyPr>
          <a:lstStyle/>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حافظه پشته</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حافظه تصادفی</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واحد پردازش</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لیست دستورات</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سایز پشته 1024 رکورد 64 بایتی</a:t>
            </a:r>
          </a:p>
          <a:p>
            <a:pPr marL="285750" indent="-285750" algn="r" rtl="1">
              <a:buFont typeface="Arial" panose="020B0604020202020204" pitchFamily="34" charset="0"/>
              <a:buChar char="•"/>
            </a:pPr>
            <a:r>
              <a:rPr lang="fa-IR" sz="3400" dirty="0" smtClean="0">
                <a:latin typeface="Times New Roman" panose="02020603050405020304" pitchFamily="18" charset="0"/>
                <a:cs typeface="B Nazanin" panose="00000400000000000000" pitchFamily="2" charset="-78"/>
              </a:rPr>
              <a:t>دارای زبانی با قابلیت شبیه سازی ماشین تورینگ نمی باشد</a:t>
            </a:r>
          </a:p>
        </p:txBody>
      </p:sp>
    </p:spTree>
    <p:extLst>
      <p:ext uri="{BB962C8B-B14F-4D97-AF65-F5344CB8AC3E}">
        <p14:creationId xmlns:p14="http://schemas.microsoft.com/office/powerpoint/2010/main" val="83074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PVM</a:t>
            </a:r>
            <a:r>
              <a:rPr lang="fa-IR" b="1" dirty="0" smtClean="0">
                <a:latin typeface="Times New Roman" panose="02020603050405020304" pitchFamily="18" charset="0"/>
                <a:cs typeface="B Nazanin" panose="00000400000000000000" pitchFamily="2" charset="-78"/>
              </a:rPr>
              <a:t>لیست دستورات </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4" name="Diagram 3"/>
          <p:cNvGraphicFramePr/>
          <p:nvPr>
            <p:extLst>
              <p:ext uri="{D42A27DB-BD31-4B8C-83A1-F6EECF244321}">
                <p14:modId xmlns:p14="http://schemas.microsoft.com/office/powerpoint/2010/main" val="1575424061"/>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2392680" y="1945640"/>
            <a:ext cx="8707120" cy="3754874"/>
          </a:xfrm>
          <a:prstGeom prst="rect">
            <a:avLst/>
          </a:prstGeom>
          <a:noFill/>
        </p:spPr>
        <p:txBody>
          <a:bodyPr wrap="square" rtlCol="0">
            <a:spAutoFit/>
          </a:bodyPr>
          <a:lstStyle/>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Zero</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One</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Hash(MD5,SHA256,SHA512)</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Double Hash(DoubleSHA256,DoubleSHA512)</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Dup</a:t>
            </a:r>
          </a:p>
          <a:p>
            <a:pPr marL="285750" indent="-285750">
              <a:buFont typeface="Arial" panose="020B0604020202020204" pitchFamily="34" charset="0"/>
              <a:buChar char="•"/>
            </a:pPr>
            <a:r>
              <a:rPr lang="en-US" sz="3400" dirty="0" err="1" smtClean="0">
                <a:latin typeface="Times New Roman" panose="02020603050405020304" pitchFamily="18" charset="0"/>
                <a:cs typeface="B Nazanin" panose="00000400000000000000" pitchFamily="2" charset="-78"/>
              </a:rPr>
              <a:t>CheckSig</a:t>
            </a:r>
            <a:endParaRPr lang="en-US" sz="3400" dirty="0" smtClean="0">
              <a:latin typeface="Times New Roman" panose="02020603050405020304" pitchFamily="18" charset="0"/>
              <a:cs typeface="B Nazanin" panose="00000400000000000000" pitchFamily="2" charset="-78"/>
            </a:endParaRPr>
          </a:p>
          <a:p>
            <a:pPr marL="285750" indent="-285750">
              <a:buFont typeface="Arial" panose="020B0604020202020204" pitchFamily="34" charset="0"/>
              <a:buChar char="•"/>
            </a:pPr>
            <a:r>
              <a:rPr lang="en-US" sz="3400" dirty="0" err="1" smtClean="0">
                <a:latin typeface="Times New Roman" panose="02020603050405020304" pitchFamily="18" charset="0"/>
                <a:cs typeface="B Nazanin" panose="00000400000000000000" pitchFamily="2" charset="-78"/>
              </a:rPr>
              <a:t>Eq</a:t>
            </a:r>
            <a:endParaRPr lang="fa-IR" sz="3400" dirty="0" smtClean="0">
              <a:latin typeface="Times New Roman" panose="02020603050405020304" pitchFamily="18" charset="0"/>
              <a:cs typeface="B Nazanin" panose="00000400000000000000" pitchFamily="2" charset="-78"/>
            </a:endParaRPr>
          </a:p>
        </p:txBody>
      </p:sp>
      <p:pic>
        <p:nvPicPr>
          <p:cNvPr id="5" name="Picture 4"/>
          <p:cNvPicPr>
            <a:picLocks noChangeAspect="1"/>
          </p:cNvPicPr>
          <p:nvPr/>
        </p:nvPicPr>
        <p:blipFill>
          <a:blip r:embed="rId7"/>
          <a:stretch>
            <a:fillRect/>
          </a:stretch>
        </p:blipFill>
        <p:spPr>
          <a:xfrm>
            <a:off x="3007496" y="2205028"/>
            <a:ext cx="6177008" cy="2447943"/>
          </a:xfrm>
          <a:prstGeom prst="rect">
            <a:avLst/>
          </a:prstGeom>
        </p:spPr>
      </p:pic>
    </p:spTree>
    <p:extLst>
      <p:ext uri="{BB962C8B-B14F-4D97-AF65-F5344CB8AC3E}">
        <p14:creationId xmlns:p14="http://schemas.microsoft.com/office/powerpoint/2010/main" val="211550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14"/>
                                        </p:tgtEl>
                                      </p:cBhvr>
                                    </p:animEffect>
                                    <p:anim calcmode="lin" valueType="num">
                                      <p:cBhvr>
                                        <p:cTn id="14" dur="1000"/>
                                        <p:tgtEl>
                                          <p:spTgt spid="14"/>
                                        </p:tgtEl>
                                        <p:attrNameLst>
                                          <p:attrName>ppt_x</p:attrName>
                                        </p:attrNameLst>
                                      </p:cBhvr>
                                      <p:tavLst>
                                        <p:tav tm="0">
                                          <p:val>
                                            <p:strVal val="ppt_x"/>
                                          </p:val>
                                        </p:tav>
                                        <p:tav tm="100000">
                                          <p:val>
                                            <p:strVal val="ppt_x"/>
                                          </p:val>
                                        </p:tav>
                                      </p:tavLst>
                                    </p:anim>
                                    <p:anim calcmode="lin" valueType="num">
                                      <p:cBhvr>
                                        <p:cTn id="15" dur="1000"/>
                                        <p:tgtEl>
                                          <p:spTgt spid="14"/>
                                        </p:tgtEl>
                                        <p:attrNameLst>
                                          <p:attrName>ppt_y</p:attrName>
                                        </p:attrNameLst>
                                      </p:cBhvr>
                                      <p:tavLst>
                                        <p:tav tm="0">
                                          <p:val>
                                            <p:strVal val="ppt_y"/>
                                          </p:val>
                                        </p:tav>
                                        <p:tav tm="100000">
                                          <p:val>
                                            <p:strVal val="ppt_y+.1"/>
                                          </p:val>
                                        </p:tav>
                                      </p:tavLst>
                                    </p:anim>
                                    <p:set>
                                      <p:cBhvr>
                                        <p:cTn id="16" dur="1" fill="hold">
                                          <p:stCondLst>
                                            <p:cond delay="999"/>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nodeType="clickEffect">
                                  <p:stCondLst>
                                    <p:cond delay="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Base</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graphicFrame>
        <p:nvGraphicFramePr>
          <p:cNvPr id="4" name="Diagram 3"/>
          <p:cNvGraphicFramePr/>
          <p:nvPr>
            <p:extLst>
              <p:ext uri="{D42A27DB-BD31-4B8C-83A1-F6EECF244321}">
                <p14:modId xmlns:p14="http://schemas.microsoft.com/office/powerpoint/2010/main" val="1575424061"/>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392680" y="1945640"/>
            <a:ext cx="8707120" cy="3754874"/>
          </a:xfrm>
          <a:prstGeom prst="rect">
            <a:avLst/>
          </a:prstGeom>
          <a:noFill/>
        </p:spPr>
        <p:txBody>
          <a:bodyPr wrap="square" rtlCol="0">
            <a:spAutoFit/>
          </a:bodyPr>
          <a:lstStyle/>
          <a:p>
            <a:pPr marL="285750" indent="-285750">
              <a:buFont typeface="Arial" panose="020B0604020202020204" pitchFamily="34" charset="0"/>
              <a:buChar char="•"/>
            </a:pPr>
            <a:r>
              <a:rPr lang="en-US" sz="3400" dirty="0" err="1" smtClean="0">
                <a:latin typeface="Times New Roman" panose="02020603050405020304" pitchFamily="18" charset="0"/>
                <a:cs typeface="B Nazanin" panose="00000400000000000000" pitchFamily="2" charset="-78"/>
              </a:rPr>
              <a:t>IPICObject</a:t>
            </a:r>
            <a:endParaRPr lang="en-US" sz="3400" dirty="0" smtClean="0">
              <a:latin typeface="Times New Roman" panose="02020603050405020304" pitchFamily="18" charset="0"/>
              <a:cs typeface="B Nazanin" panose="00000400000000000000" pitchFamily="2" charset="-78"/>
            </a:endParaRP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Configurations</a:t>
            </a:r>
          </a:p>
          <a:p>
            <a:pPr marL="285750" indent="-285750">
              <a:buFont typeface="Arial" panose="020B0604020202020204" pitchFamily="34" charset="0"/>
              <a:buChar char="•"/>
            </a:pPr>
            <a:r>
              <a:rPr lang="en-US" sz="3400" dirty="0" err="1" smtClean="0">
                <a:latin typeface="Times New Roman" panose="02020603050405020304" pitchFamily="18" charset="0"/>
                <a:cs typeface="B Nazanin" panose="00000400000000000000" pitchFamily="2" charset="-78"/>
              </a:rPr>
              <a:t>Util</a:t>
            </a:r>
            <a:r>
              <a:rPr lang="en-US" sz="3400" dirty="0" smtClean="0">
                <a:latin typeface="Times New Roman" panose="02020603050405020304" pitchFamily="18" charset="0"/>
                <a:cs typeface="B Nazanin" panose="00000400000000000000" pitchFamily="2" charset="-78"/>
              </a:rPr>
              <a:t> (Compute Difficulty, Encodings, Hashing)</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AES</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ECDSA</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Base58</a:t>
            </a:r>
          </a:p>
          <a:p>
            <a:pPr marL="285750" indent="-285750">
              <a:buFont typeface="Arial" panose="020B0604020202020204" pitchFamily="34" charset="0"/>
              <a:buChar char="•"/>
            </a:pPr>
            <a:r>
              <a:rPr lang="en-US" sz="3400" dirty="0" err="1" smtClean="0">
                <a:latin typeface="Times New Roman" panose="02020603050405020304" pitchFamily="18" charset="0"/>
                <a:cs typeface="B Nazanin" panose="00000400000000000000" pitchFamily="2" charset="-78"/>
              </a:rPr>
              <a:t>SecureLine</a:t>
            </a:r>
            <a:endParaRPr lang="fa-IR" sz="3400" dirty="0" smtClean="0">
              <a:latin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85885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latin typeface="Times New Roman" panose="02020603050405020304" pitchFamily="18" charset="0"/>
                <a:cs typeface="Times New Roman" panose="02020603050405020304" pitchFamily="18" charset="0"/>
              </a:rPr>
              <a:t>ParsiCoin</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26</a:t>
            </a:fld>
            <a:endParaRPr lang="en-US" dirty="0"/>
          </a:p>
        </p:txBody>
      </p:sp>
      <p:graphicFrame>
        <p:nvGraphicFramePr>
          <p:cNvPr id="4" name="Diagram 3"/>
          <p:cNvGraphicFramePr/>
          <p:nvPr>
            <p:extLst>
              <p:ext uri="{D42A27DB-BD31-4B8C-83A1-F6EECF244321}">
                <p14:modId xmlns:p14="http://schemas.microsoft.com/office/powerpoint/2010/main" val="1575424061"/>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113280" y="1041400"/>
            <a:ext cx="8707120" cy="4801314"/>
          </a:xfrm>
          <a:prstGeom prst="rect">
            <a:avLst/>
          </a:prstGeom>
          <a:noFill/>
        </p:spPr>
        <p:txBody>
          <a:bodyPr wrap="square" rtlCol="0">
            <a:spAutoFit/>
          </a:bodyPr>
          <a:lstStyle/>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Account</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Transaction</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Wallet</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Node</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DAG</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Services (Uses DI)</a:t>
            </a:r>
          </a:p>
          <a:p>
            <a:pPr marL="285750" indent="-285750">
              <a:buFont typeface="Arial" panose="020B0604020202020204" pitchFamily="34" charset="0"/>
              <a:buChar char="•"/>
            </a:pPr>
            <a:r>
              <a:rPr lang="en-US" sz="3400" dirty="0" err="1" smtClean="0">
                <a:latin typeface="Times New Roman" panose="02020603050405020304" pitchFamily="18" charset="0"/>
                <a:cs typeface="B Nazanin" panose="00000400000000000000" pitchFamily="2" charset="-78"/>
              </a:rPr>
              <a:t>Merkle</a:t>
            </a:r>
            <a:r>
              <a:rPr lang="en-US" sz="3400" dirty="0" smtClean="0">
                <a:latin typeface="Times New Roman" panose="02020603050405020304" pitchFamily="18" charset="0"/>
                <a:cs typeface="B Nazanin" panose="00000400000000000000" pitchFamily="2" charset="-78"/>
              </a:rPr>
              <a:t> Tree</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Data Base (</a:t>
            </a:r>
            <a:r>
              <a:rPr lang="en-US" sz="3400" dirty="0" err="1" smtClean="0">
                <a:latin typeface="Times New Roman" panose="02020603050405020304" pitchFamily="18" charset="0"/>
                <a:cs typeface="B Nazanin" panose="00000400000000000000" pitchFamily="2" charset="-78"/>
              </a:rPr>
              <a:t>LiteDB:NoSQL</a:t>
            </a:r>
            <a:r>
              <a:rPr lang="en-US" sz="3400" dirty="0" smtClean="0">
                <a:latin typeface="Times New Roman" panose="02020603050405020304" pitchFamily="18" charset="0"/>
                <a:cs typeface="B Nazanin" panose="00000400000000000000" pitchFamily="2" charset="-78"/>
              </a:rPr>
              <a:t>, </a:t>
            </a:r>
            <a:r>
              <a:rPr lang="en-US" sz="3400" dirty="0" err="1" smtClean="0">
                <a:latin typeface="Times New Roman" panose="02020603050405020304" pitchFamily="18" charset="0"/>
                <a:cs typeface="B Nazanin" panose="00000400000000000000" pitchFamily="2" charset="-78"/>
              </a:rPr>
              <a:t>Serverless</a:t>
            </a:r>
            <a:r>
              <a:rPr lang="en-US" sz="3400" dirty="0">
                <a:latin typeface="Times New Roman" panose="02020603050405020304" pitchFamily="18" charset="0"/>
                <a:cs typeface="B Nazanin" panose="00000400000000000000" pitchFamily="2" charset="-78"/>
              </a:rPr>
              <a:t>)</a:t>
            </a:r>
            <a:r>
              <a:rPr lang="en-US" sz="3400" dirty="0" smtClean="0">
                <a:latin typeface="Times New Roman" panose="02020603050405020304" pitchFamily="18" charset="0"/>
                <a:cs typeface="B Nazanin" panose="00000400000000000000" pitchFamily="2" charset="-78"/>
              </a:rPr>
              <a:t> </a:t>
            </a:r>
          </a:p>
          <a:p>
            <a:pPr marL="285750" indent="-285750">
              <a:buFont typeface="Arial" panose="020B0604020202020204" pitchFamily="34" charset="0"/>
              <a:buChar char="•"/>
            </a:pPr>
            <a:r>
              <a:rPr lang="en-US" sz="3400" dirty="0" smtClean="0">
                <a:latin typeface="Times New Roman" panose="02020603050405020304" pitchFamily="18" charset="0"/>
                <a:cs typeface="B Nazanin" panose="00000400000000000000" pitchFamily="2" charset="-78"/>
              </a:rPr>
              <a:t>Net Working</a:t>
            </a:r>
            <a:endParaRPr lang="fa-IR" sz="3400" dirty="0" smtClean="0">
              <a:latin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12451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27</a:t>
            </a:fld>
            <a:endParaRPr lang="en-US" dirty="0"/>
          </a:p>
        </p:txBody>
      </p:sp>
      <p:graphicFrame>
        <p:nvGraphicFramePr>
          <p:cNvPr id="3" name="Diagram 2"/>
          <p:cNvGraphicFramePr/>
          <p:nvPr>
            <p:extLst>
              <p:ext uri="{D42A27DB-BD31-4B8C-83A1-F6EECF244321}">
                <p14:modId xmlns:p14="http://schemas.microsoft.com/office/powerpoint/2010/main" val="1915118848"/>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722120" y="2545080"/>
            <a:ext cx="8707120" cy="1661993"/>
          </a:xfrm>
          <a:prstGeom prst="rect">
            <a:avLst/>
          </a:prstGeom>
          <a:noFill/>
        </p:spPr>
        <p:txBody>
          <a:bodyPr wrap="square" rtlCol="0">
            <a:spAutoFit/>
          </a:bodyPr>
          <a:lstStyle/>
          <a:p>
            <a:pPr algn="ctr" rtl="1"/>
            <a:r>
              <a:rPr lang="fa-IR" sz="3400" dirty="0" smtClean="0">
                <a:latin typeface="Times New Roman" panose="02020603050405020304" pitchFamily="18" charset="0"/>
                <a:cs typeface="B Nazanin" panose="00000400000000000000" pitchFamily="2" charset="-78"/>
              </a:rPr>
              <a:t>باتشکر از توجه شما.</a:t>
            </a:r>
          </a:p>
          <a:p>
            <a:pPr algn="ctr" rtl="1"/>
            <a:endParaRPr lang="fa-IR" sz="3400" dirty="0">
              <a:latin typeface="Times New Roman" panose="02020603050405020304" pitchFamily="18" charset="0"/>
              <a:cs typeface="B Nazanin" panose="00000400000000000000" pitchFamily="2" charset="-78"/>
            </a:endParaRPr>
          </a:p>
          <a:p>
            <a:pPr algn="ctr" rtl="1"/>
            <a:r>
              <a:rPr lang="fa-IR" sz="3400" dirty="0" smtClean="0">
                <a:latin typeface="Times New Roman" panose="02020603050405020304" pitchFamily="18" charset="0"/>
                <a:cs typeface="B Nazanin" panose="00000400000000000000" pitchFamily="2" charset="-78"/>
              </a:rPr>
              <a:t>سوالات؟؟</a:t>
            </a:r>
          </a:p>
        </p:txBody>
      </p:sp>
    </p:spTree>
    <p:extLst>
      <p:ext uri="{BB962C8B-B14F-4D97-AF65-F5344CB8AC3E}">
        <p14:creationId xmlns:p14="http://schemas.microsoft.com/office/powerpoint/2010/main" val="356735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5"/>
                                        </p:tgtEl>
                                      </p:cBhvr>
                                    </p:animEffect>
                                    <p:anim calcmode="lin" valueType="num">
                                      <p:cBhvr>
                                        <p:cTn id="14" dur="1000"/>
                                        <p:tgtEl>
                                          <p:spTgt spid="5"/>
                                        </p:tgtEl>
                                        <p:attrNameLst>
                                          <p:attrName>ppt_x</p:attrName>
                                        </p:attrNameLst>
                                      </p:cBhvr>
                                      <p:tavLst>
                                        <p:tav tm="0">
                                          <p:val>
                                            <p:strVal val="ppt_x"/>
                                          </p:val>
                                        </p:tav>
                                        <p:tav tm="100000">
                                          <p:val>
                                            <p:strVal val="ppt_x"/>
                                          </p:val>
                                        </p:tav>
                                      </p:tavLst>
                                    </p:anim>
                                    <p:anim calcmode="lin" valueType="num">
                                      <p:cBhvr>
                                        <p:cTn id="15" dur="1000"/>
                                        <p:tgtEl>
                                          <p:spTgt spid="5"/>
                                        </p:tgtEl>
                                        <p:attrNameLst>
                                          <p:attrName>ppt_y</p:attrName>
                                        </p:attrNameLst>
                                      </p:cBhvr>
                                      <p:tavLst>
                                        <p:tav tm="0">
                                          <p:val>
                                            <p:strVal val="ppt_y"/>
                                          </p:val>
                                        </p:tav>
                                        <p:tav tm="100000">
                                          <p:val>
                                            <p:strVal val="ppt_y+.1"/>
                                          </p:val>
                                        </p:tav>
                                      </p:tavLst>
                                    </p:anim>
                                    <p:set>
                                      <p:cBhvr>
                                        <p:cTn id="16"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a:solidFill>
                  <a:schemeClr val="tx1"/>
                </a:solidFill>
                <a:cs typeface="B Nazanin" panose="00000400000000000000" pitchFamily="2" charset="-78"/>
              </a:rPr>
              <a:t>اصول بکار رفته در رمز ارزها</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a:t>
            </a:fld>
            <a:endParaRPr lang="en-US" dirty="0"/>
          </a:p>
        </p:txBody>
      </p:sp>
      <p:graphicFrame>
        <p:nvGraphicFramePr>
          <p:cNvPr id="4" name="Diagram 3"/>
          <p:cNvGraphicFramePr/>
          <p:nvPr>
            <p:extLst>
              <p:ext uri="{D42A27DB-BD31-4B8C-83A1-F6EECF244321}">
                <p14:modId xmlns:p14="http://schemas.microsoft.com/office/powerpoint/2010/main" val="3371896862"/>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011160" y="1487269"/>
            <a:ext cx="2353529" cy="646331"/>
          </a:xfrm>
          <a:prstGeom prst="rect">
            <a:avLst/>
          </a:prstGeom>
          <a:noFill/>
        </p:spPr>
        <p:txBody>
          <a:bodyPr wrap="none" rtlCol="0">
            <a:spAutoFit/>
          </a:bodyPr>
          <a:lstStyle/>
          <a:p>
            <a:r>
              <a:rPr lang="fa-IR" sz="3600" dirty="0" smtClean="0">
                <a:cs typeface="B Nazanin" panose="00000400000000000000" pitchFamily="2" charset="-78"/>
              </a:rPr>
              <a:t>مبانی رمزنگاری</a:t>
            </a:r>
            <a:endParaRPr lang="en-US" sz="3600" dirty="0">
              <a:cs typeface="B Nazanin" panose="00000400000000000000" pitchFamily="2" charset="-78"/>
            </a:endParaRPr>
          </a:p>
        </p:txBody>
      </p:sp>
      <p:sp>
        <p:nvSpPr>
          <p:cNvPr id="6" name="TextBox 5"/>
          <p:cNvSpPr txBox="1"/>
          <p:nvPr/>
        </p:nvSpPr>
        <p:spPr>
          <a:xfrm>
            <a:off x="5902605" y="2362200"/>
            <a:ext cx="4594526" cy="2554545"/>
          </a:xfrm>
          <a:prstGeom prst="rect">
            <a:avLst/>
          </a:prstGeom>
          <a:noFill/>
        </p:spPr>
        <p:txBody>
          <a:bodyPr wrap="none" rtlCol="0">
            <a:spAutoFit/>
          </a:bodyPr>
          <a:lstStyle/>
          <a:p>
            <a:pPr marL="285750" indent="-285750" algn="r" rtl="1">
              <a:buFont typeface="Arial" panose="020B0604020202020204" pitchFamily="34" charset="0"/>
              <a:buChar char="•"/>
            </a:pPr>
            <a:r>
              <a:rPr lang="fa-IR" sz="3200" dirty="0" smtClean="0">
                <a:cs typeface="B Nazanin" panose="00000400000000000000" pitchFamily="2" charset="-78"/>
              </a:rPr>
              <a:t>اهمیت رمزنگاری</a:t>
            </a:r>
          </a:p>
          <a:p>
            <a:pPr marL="285750" indent="-285750" algn="r" rtl="1">
              <a:buFont typeface="Arial" panose="020B0604020202020204" pitchFamily="34" charset="0"/>
              <a:buChar char="•"/>
            </a:pPr>
            <a:r>
              <a:rPr lang="fa-IR" sz="3200" dirty="0" smtClean="0">
                <a:cs typeface="B Nazanin" panose="00000400000000000000" pitchFamily="2" charset="-78"/>
              </a:rPr>
              <a:t>رمزنگاری متقارن </a:t>
            </a:r>
            <a:r>
              <a:rPr lang="en-US" sz="3200" dirty="0" smtClean="0">
                <a:cs typeface="B Nazanin" panose="00000400000000000000" pitchFamily="2" charset="-78"/>
              </a:rPr>
              <a:t>AES</a:t>
            </a:r>
          </a:p>
          <a:p>
            <a:pPr marL="285750" indent="-285750" algn="r" rtl="1">
              <a:buFont typeface="Arial" panose="020B0604020202020204" pitchFamily="34" charset="0"/>
              <a:buChar char="•"/>
            </a:pPr>
            <a:r>
              <a:rPr lang="fa-IR" sz="3200" dirty="0" smtClean="0">
                <a:cs typeface="B Nazanin" panose="00000400000000000000" pitchFamily="2" charset="-78"/>
              </a:rPr>
              <a:t>رمزنگاری نامتقارن </a:t>
            </a:r>
            <a:r>
              <a:rPr lang="en-US" sz="3200" dirty="0" smtClean="0">
                <a:cs typeface="B Nazanin" panose="00000400000000000000" pitchFamily="2" charset="-78"/>
              </a:rPr>
              <a:t>RSA,ECC</a:t>
            </a:r>
          </a:p>
          <a:p>
            <a:pPr marL="285750" indent="-285750" algn="r" rtl="1">
              <a:buFont typeface="Arial" panose="020B0604020202020204" pitchFamily="34" charset="0"/>
              <a:buChar char="•"/>
            </a:pPr>
            <a:r>
              <a:rPr lang="fa-IR" sz="3200" dirty="0" smtClean="0">
                <a:cs typeface="B Nazanin" panose="00000400000000000000" pitchFamily="2" charset="-78"/>
              </a:rPr>
              <a:t>امضا دیجیتال</a:t>
            </a:r>
          </a:p>
          <a:p>
            <a:pPr algn="r" rtl="1"/>
            <a:endParaRPr lang="fa-IR" sz="3200" dirty="0" smtClean="0">
              <a:cs typeface="B Nazanin" panose="00000400000000000000" pitchFamily="2" charset="-78"/>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3517" y="1356475"/>
            <a:ext cx="7584966" cy="41450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2281" y="1354882"/>
            <a:ext cx="6187438" cy="414823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0886" y="1400175"/>
            <a:ext cx="5610225" cy="405765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1561" y="1354882"/>
            <a:ext cx="3628120" cy="3485530"/>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7311" y="787782"/>
            <a:ext cx="2794000" cy="3797300"/>
          </a:xfrm>
          <a:prstGeom prst="rect">
            <a:avLst/>
          </a:prstGeom>
        </p:spPr>
      </p:pic>
    </p:spTree>
    <p:extLst>
      <p:ext uri="{BB962C8B-B14F-4D97-AF65-F5344CB8AC3E}">
        <p14:creationId xmlns:p14="http://schemas.microsoft.com/office/powerpoint/2010/main" val="427455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grpId="1" nodeType="clickEffect">
                                  <p:stCondLst>
                                    <p:cond delay="0"/>
                                  </p:stCondLst>
                                  <p:childTnLst>
                                    <p:animEffect transition="out" filter="fade">
                                      <p:cBhvr>
                                        <p:cTn id="19" dur="1000"/>
                                        <p:tgtEl>
                                          <p:spTgt spid="5"/>
                                        </p:tgtEl>
                                      </p:cBhvr>
                                    </p:animEffect>
                                    <p:anim calcmode="lin" valueType="num">
                                      <p:cBhvr>
                                        <p:cTn id="20" dur="1000"/>
                                        <p:tgtEl>
                                          <p:spTgt spid="5"/>
                                        </p:tgtEl>
                                        <p:attrNameLst>
                                          <p:attrName>ppt_x</p:attrName>
                                        </p:attrNameLst>
                                      </p:cBhvr>
                                      <p:tavLst>
                                        <p:tav tm="0">
                                          <p:val>
                                            <p:strVal val="ppt_x"/>
                                          </p:val>
                                        </p:tav>
                                        <p:tav tm="100000">
                                          <p:val>
                                            <p:strVal val="ppt_x"/>
                                          </p:val>
                                        </p:tav>
                                      </p:tavLst>
                                    </p:anim>
                                    <p:anim calcmode="lin" valueType="num">
                                      <p:cBhvr>
                                        <p:cTn id="21" dur="1000"/>
                                        <p:tgtEl>
                                          <p:spTgt spid="5"/>
                                        </p:tgtEl>
                                        <p:attrNameLst>
                                          <p:attrName>ppt_y</p:attrName>
                                        </p:attrNameLst>
                                      </p:cBhvr>
                                      <p:tavLst>
                                        <p:tav tm="0">
                                          <p:val>
                                            <p:strVal val="ppt_y"/>
                                          </p:val>
                                        </p:tav>
                                        <p:tav tm="100000">
                                          <p:val>
                                            <p:strVal val="ppt_y+.1"/>
                                          </p:val>
                                        </p:tav>
                                      </p:tavLst>
                                    </p:anim>
                                    <p:set>
                                      <p:cBhvr>
                                        <p:cTn id="22" dur="1" fill="hold">
                                          <p:stCondLst>
                                            <p:cond delay="9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6"/>
                                        </p:tgtEl>
                                        <p:attrNameLst>
                                          <p:attrName>ppt_x</p:attrName>
                                        </p:attrNameLst>
                                      </p:cBhvr>
                                      <p:tavLst>
                                        <p:tav tm="0">
                                          <p:val>
                                            <p:strVal val="ppt_x"/>
                                          </p:val>
                                        </p:tav>
                                        <p:tav tm="100000">
                                          <p:val>
                                            <p:strVal val="ppt_x"/>
                                          </p:val>
                                        </p:tav>
                                      </p:tavLst>
                                    </p:anim>
                                    <p:anim calcmode="lin" valueType="num">
                                      <p:cBhvr additive="base">
                                        <p:cTn id="27" dur="500"/>
                                        <p:tgtEl>
                                          <p:spTgt spid="6"/>
                                        </p:tgtEl>
                                        <p:attrNameLst>
                                          <p:attrName>ppt_y</p:attrName>
                                        </p:attrNameLst>
                                      </p:cBhvr>
                                      <p:tavLst>
                                        <p:tav tm="0">
                                          <p:val>
                                            <p:strVal val="ppt_y"/>
                                          </p:val>
                                        </p:tav>
                                        <p:tav tm="100000">
                                          <p:val>
                                            <p:strVal val="1+ppt_h/2"/>
                                          </p:val>
                                        </p:tav>
                                      </p:tavLst>
                                    </p:anim>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1000" fill="hold"/>
                                        <p:tgtEl>
                                          <p:spTgt spid="12"/>
                                        </p:tgtEl>
                                        <p:attrNameLst>
                                          <p:attrName>ppt_w</p:attrName>
                                        </p:attrNameLst>
                                      </p:cBhvr>
                                      <p:tavLst>
                                        <p:tav tm="0">
                                          <p:val>
                                            <p:fltVal val="0"/>
                                          </p:val>
                                        </p:tav>
                                        <p:tav tm="100000">
                                          <p:val>
                                            <p:strVal val="#ppt_w"/>
                                          </p:val>
                                        </p:tav>
                                      </p:tavLst>
                                    </p:anim>
                                    <p:anim calcmode="lin" valueType="num">
                                      <p:cBhvr>
                                        <p:cTn id="41" dur="1000" fill="hold"/>
                                        <p:tgtEl>
                                          <p:spTgt spid="12"/>
                                        </p:tgtEl>
                                        <p:attrNameLst>
                                          <p:attrName>ppt_h</p:attrName>
                                        </p:attrNameLst>
                                      </p:cBhvr>
                                      <p:tavLst>
                                        <p:tav tm="0">
                                          <p:val>
                                            <p:fltVal val="0"/>
                                          </p:val>
                                        </p:tav>
                                        <p:tav tm="100000">
                                          <p:val>
                                            <p:strVal val="#ppt_h"/>
                                          </p:val>
                                        </p:tav>
                                      </p:tavLst>
                                    </p:anim>
                                    <p:anim calcmode="lin" valueType="num">
                                      <p:cBhvr>
                                        <p:cTn id="42" dur="1000" fill="hold"/>
                                        <p:tgtEl>
                                          <p:spTgt spid="12"/>
                                        </p:tgtEl>
                                        <p:attrNameLst>
                                          <p:attrName>style.rotation</p:attrName>
                                        </p:attrNameLst>
                                      </p:cBhvr>
                                      <p:tavLst>
                                        <p:tav tm="0">
                                          <p:val>
                                            <p:fltVal val="90"/>
                                          </p:val>
                                        </p:tav>
                                        <p:tav tm="100000">
                                          <p:val>
                                            <p:fltVal val="0"/>
                                          </p:val>
                                        </p:tav>
                                      </p:tavLst>
                                    </p:anim>
                                    <p:animEffect transition="in" filter="fade">
                                      <p:cBhvr>
                                        <p:cTn id="43" dur="10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11"/>
                                        </p:tgtEl>
                                        <p:attrNameLst>
                                          <p:attrName>ppt_w</p:attrName>
                                        </p:attrNameLst>
                                      </p:cBhvr>
                                      <p:tavLst>
                                        <p:tav tm="0">
                                          <p:val>
                                            <p:strVal val="ppt_w"/>
                                          </p:val>
                                        </p:tav>
                                        <p:tav tm="100000">
                                          <p:val>
                                            <p:fltVal val="0"/>
                                          </p:val>
                                        </p:tav>
                                      </p:tavLst>
                                    </p:anim>
                                    <p:anim calcmode="lin" valueType="num">
                                      <p:cBhvr>
                                        <p:cTn id="48" dur="500"/>
                                        <p:tgtEl>
                                          <p:spTgt spid="11"/>
                                        </p:tgtEl>
                                        <p:attrNameLst>
                                          <p:attrName>ppt_h</p:attrName>
                                        </p:attrNameLst>
                                      </p:cBhvr>
                                      <p:tavLst>
                                        <p:tav tm="0">
                                          <p:val>
                                            <p:strVal val="ppt_h"/>
                                          </p:val>
                                        </p:tav>
                                        <p:tav tm="100000">
                                          <p:val>
                                            <p:fltVal val="0"/>
                                          </p:val>
                                        </p:tav>
                                      </p:tavLst>
                                    </p:anim>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12"/>
                                        </p:tgtEl>
                                        <p:attrNameLst>
                                          <p:attrName>ppt_w</p:attrName>
                                        </p:attrNameLst>
                                      </p:cBhvr>
                                      <p:tavLst>
                                        <p:tav tm="0">
                                          <p:val>
                                            <p:strVal val="ppt_w"/>
                                          </p:val>
                                        </p:tav>
                                        <p:tav tm="100000">
                                          <p:val>
                                            <p:fltVal val="0"/>
                                          </p:val>
                                        </p:tav>
                                      </p:tavLst>
                                    </p:anim>
                                    <p:anim calcmode="lin" valueType="num">
                                      <p:cBhvr>
                                        <p:cTn id="55" dur="1000"/>
                                        <p:tgtEl>
                                          <p:spTgt spid="12"/>
                                        </p:tgtEl>
                                        <p:attrNameLst>
                                          <p:attrName>ppt_h</p:attrName>
                                        </p:attrNameLst>
                                      </p:cBhvr>
                                      <p:tavLst>
                                        <p:tav tm="0">
                                          <p:val>
                                            <p:strVal val="ppt_h"/>
                                          </p:val>
                                        </p:tav>
                                        <p:tav tm="100000">
                                          <p:val>
                                            <p:fltVal val="0"/>
                                          </p:val>
                                        </p:tav>
                                      </p:tavLst>
                                    </p:anim>
                                    <p:anim calcmode="lin" valueType="num">
                                      <p:cBhvr>
                                        <p:cTn id="56" dur="1000"/>
                                        <p:tgtEl>
                                          <p:spTgt spid="12"/>
                                        </p:tgtEl>
                                        <p:attrNameLst>
                                          <p:attrName>style.rotation</p:attrName>
                                        </p:attrNameLst>
                                      </p:cBhvr>
                                      <p:tavLst>
                                        <p:tav tm="0">
                                          <p:val>
                                            <p:fltVal val="0"/>
                                          </p:val>
                                        </p:tav>
                                        <p:tav tm="100000">
                                          <p:val>
                                            <p:fltVal val="90"/>
                                          </p:val>
                                        </p:tav>
                                      </p:tavLst>
                                    </p:anim>
                                    <p:animEffect transition="out" filter="fade">
                                      <p:cBhvr>
                                        <p:cTn id="57" dur="1000"/>
                                        <p:tgtEl>
                                          <p:spTgt spid="12"/>
                                        </p:tgtEl>
                                      </p:cBhvr>
                                    </p:animEffect>
                                    <p:set>
                                      <p:cBhvr>
                                        <p:cTn id="58" dur="1" fill="hold">
                                          <p:stCondLst>
                                            <p:cond delay="999"/>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randombar(horizontal)">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xit" presetSubtype="10" fill="hold" nodeType="clickEffect">
                                  <p:stCondLst>
                                    <p:cond delay="0"/>
                                  </p:stCondLst>
                                  <p:childTnLst>
                                    <p:animEffect transition="out" filter="randombar(horizontal)">
                                      <p:cBhvr>
                                        <p:cTn id="67" dur="500"/>
                                        <p:tgtEl>
                                          <p:spTgt spid="8"/>
                                        </p:tgtEl>
                                      </p:cBhvr>
                                    </p:animEffect>
                                    <p:set>
                                      <p:cBhvr>
                                        <p:cTn id="68" dur="1" fill="hold">
                                          <p:stCondLst>
                                            <p:cond delay="499"/>
                                          </p:stCondLst>
                                        </p:cTn>
                                        <p:tgtEl>
                                          <p:spTgt spid="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circle(in)">
                                      <p:cBhvr>
                                        <p:cTn id="73" dur="20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xit" presetSubtype="32" fill="hold" nodeType="clickEffect">
                                  <p:stCondLst>
                                    <p:cond delay="0"/>
                                  </p:stCondLst>
                                  <p:childTnLst>
                                    <p:animEffect transition="out" filter="circle(out)">
                                      <p:cBhvr>
                                        <p:cTn id="77" dur="2000"/>
                                        <p:tgtEl>
                                          <p:spTgt spid="9"/>
                                        </p:tgtEl>
                                      </p:cBhvr>
                                    </p:animEffect>
                                    <p:set>
                                      <p:cBhvr>
                                        <p:cTn id="78" dur="1" fill="hold">
                                          <p:stCondLst>
                                            <p:cond delay="1999"/>
                                          </p:stCondLst>
                                        </p:cTn>
                                        <p:tgtEl>
                                          <p:spTgt spid="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1" presetClass="entr" presetSubtype="1"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heel(1)">
                                      <p:cBhvr>
                                        <p:cTn id="83" dur="20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xit" presetSubtype="1" fill="hold" nodeType="clickEffect">
                                  <p:stCondLst>
                                    <p:cond delay="0"/>
                                  </p:stCondLst>
                                  <p:childTnLst>
                                    <p:animEffect transition="out" filter="wheel(1)">
                                      <p:cBhvr>
                                        <p:cTn id="87" dur="2000"/>
                                        <p:tgtEl>
                                          <p:spTgt spid="10"/>
                                        </p:tgtEl>
                                      </p:cBhvr>
                                    </p:animEffect>
                                    <p:set>
                                      <p:cBhvr>
                                        <p:cTn id="88"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a:solidFill>
                  <a:schemeClr val="tx1"/>
                </a:solidFill>
                <a:cs typeface="B Nazanin" panose="00000400000000000000" pitchFamily="2" charset="-78"/>
              </a:rPr>
              <a:t>اصول بکار رفته در رمز ارزها</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sp>
        <p:nvSpPr>
          <p:cNvPr id="4" name="TextBox 3"/>
          <p:cNvSpPr txBox="1"/>
          <p:nvPr/>
        </p:nvSpPr>
        <p:spPr>
          <a:xfrm>
            <a:off x="8011160" y="1487269"/>
            <a:ext cx="2824812" cy="646331"/>
          </a:xfrm>
          <a:prstGeom prst="rect">
            <a:avLst/>
          </a:prstGeom>
          <a:noFill/>
        </p:spPr>
        <p:txBody>
          <a:bodyPr wrap="none" rtlCol="0">
            <a:spAutoFit/>
          </a:bodyPr>
          <a:lstStyle/>
          <a:p>
            <a:r>
              <a:rPr lang="fa-IR" sz="3600" dirty="0" smtClean="0">
                <a:cs typeface="B Nazanin" panose="00000400000000000000" pitchFamily="2" charset="-78"/>
              </a:rPr>
              <a:t>کوانتم کامپیوتینگ</a:t>
            </a:r>
            <a:endParaRPr lang="en-US" sz="3600" dirty="0">
              <a:cs typeface="B Nazanin" panose="00000400000000000000" pitchFamily="2" charset="-78"/>
            </a:endParaRPr>
          </a:p>
        </p:txBody>
      </p:sp>
      <p:sp>
        <p:nvSpPr>
          <p:cNvPr id="5" name="TextBox 4"/>
          <p:cNvSpPr txBox="1"/>
          <p:nvPr/>
        </p:nvSpPr>
        <p:spPr>
          <a:xfrm>
            <a:off x="7263490" y="2362200"/>
            <a:ext cx="3233641" cy="2554545"/>
          </a:xfrm>
          <a:prstGeom prst="rect">
            <a:avLst/>
          </a:prstGeom>
          <a:noFill/>
        </p:spPr>
        <p:txBody>
          <a:bodyPr wrap="none" rtlCol="0">
            <a:spAutoFit/>
          </a:bodyPr>
          <a:lstStyle/>
          <a:p>
            <a:pPr marL="285750" indent="-285750" algn="r" rtl="1">
              <a:buFont typeface="Arial" panose="020B0604020202020204" pitchFamily="34" charset="0"/>
              <a:buChar char="•"/>
            </a:pPr>
            <a:r>
              <a:rPr lang="fa-IR" sz="3200" dirty="0" smtClean="0">
                <a:cs typeface="B Nazanin" panose="00000400000000000000" pitchFamily="2" charset="-78"/>
              </a:rPr>
              <a:t>کامپیوتر های کوانتمی</a:t>
            </a:r>
          </a:p>
          <a:p>
            <a:pPr marL="285750" indent="-285750" algn="r" rtl="1">
              <a:buFont typeface="Arial" panose="020B0604020202020204" pitchFamily="34" charset="0"/>
              <a:buChar char="•"/>
            </a:pPr>
            <a:r>
              <a:rPr lang="fa-IR" sz="3200" dirty="0" smtClean="0">
                <a:cs typeface="B Nazanin" panose="00000400000000000000" pitchFamily="2" charset="-78"/>
              </a:rPr>
              <a:t>کیوبیت</a:t>
            </a:r>
          </a:p>
          <a:p>
            <a:pPr marL="285750" indent="-285750" algn="r" rtl="1">
              <a:buFont typeface="Arial" panose="020B0604020202020204" pitchFamily="34" charset="0"/>
              <a:buChar char="•"/>
            </a:pPr>
            <a:r>
              <a:rPr lang="fa-IR" sz="3200" dirty="0" smtClean="0">
                <a:cs typeface="B Nazanin" panose="00000400000000000000" pitchFamily="2" charset="-78"/>
              </a:rPr>
              <a:t>الگوریتم شور</a:t>
            </a:r>
          </a:p>
          <a:p>
            <a:pPr marL="285750" indent="-285750" algn="r" rtl="1">
              <a:buFont typeface="Arial" panose="020B0604020202020204" pitchFamily="34" charset="0"/>
              <a:buChar char="•"/>
            </a:pPr>
            <a:endParaRPr lang="fa-IR" sz="3200" dirty="0" smtClean="0">
              <a:cs typeface="B Nazanin" panose="00000400000000000000" pitchFamily="2" charset="-78"/>
            </a:endParaRPr>
          </a:p>
          <a:p>
            <a:pPr algn="r" rtl="1"/>
            <a:endParaRPr lang="fa-IR" sz="3200" dirty="0" smtClean="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360" y="1699362"/>
            <a:ext cx="6177280" cy="3459276"/>
          </a:xfrm>
          <a:prstGeom prst="rect">
            <a:avLst/>
          </a:prstGeom>
        </p:spPr>
      </p:pic>
      <p:graphicFrame>
        <p:nvGraphicFramePr>
          <p:cNvPr id="7" name="Diagram 6"/>
          <p:cNvGraphicFramePr/>
          <p:nvPr>
            <p:extLst>
              <p:ext uri="{D42A27DB-BD31-4B8C-83A1-F6EECF244321}">
                <p14:modId xmlns:p14="http://schemas.microsoft.com/office/powerpoint/2010/main" val="1626677484"/>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089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grpId="1" nodeType="clickEffect">
                                  <p:stCondLst>
                                    <p:cond delay="0"/>
                                  </p:stCondLst>
                                  <p:childTnLst>
                                    <p:animEffect transition="out" filter="fade">
                                      <p:cBhvr>
                                        <p:cTn id="19" dur="1000"/>
                                        <p:tgtEl>
                                          <p:spTgt spid="4"/>
                                        </p:tgtEl>
                                      </p:cBhvr>
                                    </p:animEffect>
                                    <p:anim calcmode="lin" valueType="num">
                                      <p:cBhvr>
                                        <p:cTn id="20" dur="1000"/>
                                        <p:tgtEl>
                                          <p:spTgt spid="4"/>
                                        </p:tgtEl>
                                        <p:attrNameLst>
                                          <p:attrName>ppt_x</p:attrName>
                                        </p:attrNameLst>
                                      </p:cBhvr>
                                      <p:tavLst>
                                        <p:tav tm="0">
                                          <p:val>
                                            <p:strVal val="ppt_x"/>
                                          </p:val>
                                        </p:tav>
                                        <p:tav tm="100000">
                                          <p:val>
                                            <p:strVal val="ppt_x"/>
                                          </p:val>
                                        </p:tav>
                                      </p:tavLst>
                                    </p:anim>
                                    <p:anim calcmode="lin" valueType="num">
                                      <p:cBhvr>
                                        <p:cTn id="21" dur="1000"/>
                                        <p:tgtEl>
                                          <p:spTgt spid="4"/>
                                        </p:tgtEl>
                                        <p:attrNameLst>
                                          <p:attrName>ppt_y</p:attrName>
                                        </p:attrNameLst>
                                      </p:cBhvr>
                                      <p:tavLst>
                                        <p:tav tm="0">
                                          <p:val>
                                            <p:strVal val="ppt_y"/>
                                          </p:val>
                                        </p:tav>
                                        <p:tav tm="100000">
                                          <p:val>
                                            <p:strVal val="ppt_y+.1"/>
                                          </p:val>
                                        </p:tav>
                                      </p:tavLst>
                                    </p:anim>
                                    <p:set>
                                      <p:cBhvr>
                                        <p:cTn id="22" dur="1" fill="hold">
                                          <p:stCondLst>
                                            <p:cond delay="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5"/>
                                        </p:tgtEl>
                                        <p:attrNameLst>
                                          <p:attrName>ppt_x</p:attrName>
                                        </p:attrNameLst>
                                      </p:cBhvr>
                                      <p:tavLst>
                                        <p:tav tm="0">
                                          <p:val>
                                            <p:strVal val="ppt_x"/>
                                          </p:val>
                                        </p:tav>
                                        <p:tav tm="100000">
                                          <p:val>
                                            <p:strVal val="ppt_x"/>
                                          </p:val>
                                        </p:tav>
                                      </p:tavLst>
                                    </p:anim>
                                    <p:anim calcmode="lin" valueType="num">
                                      <p:cBhvr additive="base">
                                        <p:cTn id="27" dur="500"/>
                                        <p:tgtEl>
                                          <p:spTgt spid="5"/>
                                        </p:tgtEl>
                                        <p:attrNameLst>
                                          <p:attrName>ppt_y</p:attrName>
                                        </p:attrNameLst>
                                      </p:cBhvr>
                                      <p:tavLst>
                                        <p:tav tm="0">
                                          <p:val>
                                            <p:strVal val="ppt_y"/>
                                          </p:val>
                                        </p:tav>
                                        <p:tav tm="100000">
                                          <p:val>
                                            <p:strVal val="1+ppt_h/2"/>
                                          </p:val>
                                        </p:tav>
                                      </p:tavLst>
                                    </p:anim>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heel(1)">
                                      <p:cBhvr>
                                        <p:cTn id="33" dur="2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xit" presetSubtype="1" fill="hold" nodeType="clickEffect">
                                  <p:stCondLst>
                                    <p:cond delay="0"/>
                                  </p:stCondLst>
                                  <p:childTnLst>
                                    <p:animEffect transition="out" filter="wheel(1)">
                                      <p:cBhvr>
                                        <p:cTn id="37" dur="2000"/>
                                        <p:tgtEl>
                                          <p:spTgt spid="6"/>
                                        </p:tgtEl>
                                      </p:cBhvr>
                                    </p:animEffect>
                                    <p:set>
                                      <p:cBhvr>
                                        <p:cTn id="38"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a:solidFill>
                  <a:schemeClr val="tx1"/>
                </a:solidFill>
                <a:cs typeface="B Nazanin" panose="00000400000000000000" pitchFamily="2" charset="-78"/>
              </a:rPr>
              <a:t>اصول بکار رفته در رمز ارزها</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graphicFrame>
        <p:nvGraphicFramePr>
          <p:cNvPr id="4" name="Diagram 3"/>
          <p:cNvGraphicFramePr/>
          <p:nvPr>
            <p:extLst>
              <p:ext uri="{D42A27DB-BD31-4B8C-83A1-F6EECF244321}">
                <p14:modId xmlns:p14="http://schemas.microsoft.com/office/powerpoint/2010/main" val="1626677484"/>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166731" y="1531137"/>
            <a:ext cx="6840334" cy="646331"/>
          </a:xfrm>
          <a:prstGeom prst="rect">
            <a:avLst/>
          </a:prstGeom>
          <a:noFill/>
        </p:spPr>
        <p:txBody>
          <a:bodyPr wrap="none" rtlCol="0">
            <a:spAutoFit/>
          </a:bodyPr>
          <a:lstStyle/>
          <a:p>
            <a:pPr algn="r" rtl="1"/>
            <a:r>
              <a:rPr lang="fa-IR" sz="3600" dirty="0" smtClean="0">
                <a:cs typeface="B Nazanin" panose="00000400000000000000" pitchFamily="2" charset="-78"/>
              </a:rPr>
              <a:t>توابع درهم ساز یک طرفه </a:t>
            </a:r>
            <a:r>
              <a:rPr lang="fa-IR" sz="3600" dirty="0" smtClean="0">
                <a:latin typeface="Times New Roman" panose="02020603050405020304" pitchFamily="18" charset="0"/>
                <a:cs typeface="Times New Roman" panose="02020603050405020304" pitchFamily="18" charset="0"/>
              </a:rPr>
              <a:t>(</a:t>
            </a:r>
            <a:r>
              <a:rPr lang="en-US" sz="3600" dirty="0" smtClean="0">
                <a:latin typeface="Times New Roman" panose="02020603050405020304" pitchFamily="18" charset="0"/>
                <a:cs typeface="Times New Roman" panose="02020603050405020304" pitchFamily="18" charset="0"/>
              </a:rPr>
              <a:t>Hash Function</a:t>
            </a:r>
            <a:r>
              <a:rPr lang="fa-IR"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867548" y="2362200"/>
            <a:ext cx="3629583" cy="3539430"/>
          </a:xfrm>
          <a:prstGeom prst="rect">
            <a:avLst/>
          </a:prstGeom>
          <a:noFill/>
        </p:spPr>
        <p:txBody>
          <a:bodyPr wrap="none" rtlCol="0">
            <a:spAutoFit/>
          </a:bodyPr>
          <a:lstStyle/>
          <a:p>
            <a:pPr marL="285750" indent="-285750" algn="r" rtl="1">
              <a:buFont typeface="Arial" panose="020B0604020202020204" pitchFamily="34" charset="0"/>
              <a:buChar char="•"/>
            </a:pPr>
            <a:r>
              <a:rPr lang="fa-IR" sz="3200" dirty="0" smtClean="0">
                <a:cs typeface="B Nazanin" panose="00000400000000000000" pitchFamily="2" charset="-78"/>
              </a:rPr>
              <a:t>در هم سازی عادی</a:t>
            </a:r>
          </a:p>
          <a:p>
            <a:pPr marL="285750" indent="-285750" algn="r" rtl="1">
              <a:buFont typeface="Arial" panose="020B0604020202020204" pitchFamily="34" charset="0"/>
              <a:buChar char="•"/>
            </a:pPr>
            <a:r>
              <a:rPr lang="fa-IR" sz="3200" dirty="0" smtClean="0">
                <a:cs typeface="B Nazanin" panose="00000400000000000000" pitchFamily="2" charset="-78"/>
              </a:rPr>
              <a:t>توابع درهم ساز رمزنگارانه</a:t>
            </a:r>
            <a:endParaRPr lang="en-US" sz="3200" dirty="0" smtClean="0">
              <a:cs typeface="B Nazanin" panose="00000400000000000000" pitchFamily="2" charset="-78"/>
            </a:endParaRPr>
          </a:p>
          <a:p>
            <a:pPr marL="285750" indent="-285750" algn="r" rtl="1">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MD5</a:t>
            </a:r>
            <a:endParaRPr lang="fa-IR" sz="3200" dirty="0" smtClean="0">
              <a:latin typeface="Times New Roman" panose="02020603050405020304" pitchFamily="18" charset="0"/>
              <a:cs typeface="Times New Roman" panose="02020603050405020304" pitchFamily="18" charset="0"/>
            </a:endParaRPr>
          </a:p>
          <a:p>
            <a:pPr marL="285750" indent="-285750" algn="r" rtl="1">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SHA-256</a:t>
            </a:r>
          </a:p>
          <a:p>
            <a:pPr marL="285750" indent="-285750" algn="r" rtl="1">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SHA3-keccak256</a:t>
            </a:r>
          </a:p>
          <a:p>
            <a:pPr algn="r" rtl="1"/>
            <a:endParaRPr lang="en-US" sz="3200" dirty="0">
              <a:latin typeface="Times New Roman" panose="02020603050405020304" pitchFamily="18" charset="0"/>
              <a:cs typeface="Times New Roman" panose="02020603050405020304" pitchFamily="18" charset="0"/>
            </a:endParaRPr>
          </a:p>
          <a:p>
            <a:pPr algn="r" rtl="1"/>
            <a:endParaRPr lang="en-US" sz="32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3317" y="1386523"/>
            <a:ext cx="7143750" cy="4379277"/>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3315" y="1492143"/>
            <a:ext cx="4572000" cy="3505200"/>
          </a:xfrm>
          <a:prstGeom prst="rect">
            <a:avLst/>
          </a:prstGeom>
        </p:spPr>
      </p:pic>
    </p:spTree>
    <p:extLst>
      <p:ext uri="{BB962C8B-B14F-4D97-AF65-F5344CB8AC3E}">
        <p14:creationId xmlns:p14="http://schemas.microsoft.com/office/powerpoint/2010/main" val="143575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grpId="1" nodeType="clickEffect">
                                  <p:stCondLst>
                                    <p:cond delay="0"/>
                                  </p:stCondLst>
                                  <p:childTnLst>
                                    <p:animEffect transition="out" filter="fade">
                                      <p:cBhvr>
                                        <p:cTn id="19" dur="1000"/>
                                        <p:tgtEl>
                                          <p:spTgt spid="5"/>
                                        </p:tgtEl>
                                      </p:cBhvr>
                                    </p:animEffect>
                                    <p:anim calcmode="lin" valueType="num">
                                      <p:cBhvr>
                                        <p:cTn id="20" dur="1000"/>
                                        <p:tgtEl>
                                          <p:spTgt spid="5"/>
                                        </p:tgtEl>
                                        <p:attrNameLst>
                                          <p:attrName>ppt_x</p:attrName>
                                        </p:attrNameLst>
                                      </p:cBhvr>
                                      <p:tavLst>
                                        <p:tav tm="0">
                                          <p:val>
                                            <p:strVal val="ppt_x"/>
                                          </p:val>
                                        </p:tav>
                                        <p:tav tm="100000">
                                          <p:val>
                                            <p:strVal val="ppt_x"/>
                                          </p:val>
                                        </p:tav>
                                      </p:tavLst>
                                    </p:anim>
                                    <p:anim calcmode="lin" valueType="num">
                                      <p:cBhvr>
                                        <p:cTn id="21" dur="1000"/>
                                        <p:tgtEl>
                                          <p:spTgt spid="5"/>
                                        </p:tgtEl>
                                        <p:attrNameLst>
                                          <p:attrName>ppt_y</p:attrName>
                                        </p:attrNameLst>
                                      </p:cBhvr>
                                      <p:tavLst>
                                        <p:tav tm="0">
                                          <p:val>
                                            <p:strVal val="ppt_y"/>
                                          </p:val>
                                        </p:tav>
                                        <p:tav tm="100000">
                                          <p:val>
                                            <p:strVal val="ppt_y+.1"/>
                                          </p:val>
                                        </p:tav>
                                      </p:tavLst>
                                    </p:anim>
                                    <p:set>
                                      <p:cBhvr>
                                        <p:cTn id="22" dur="1" fill="hold">
                                          <p:stCondLst>
                                            <p:cond delay="9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6"/>
                                        </p:tgtEl>
                                        <p:attrNameLst>
                                          <p:attrName>ppt_x</p:attrName>
                                        </p:attrNameLst>
                                      </p:cBhvr>
                                      <p:tavLst>
                                        <p:tav tm="0">
                                          <p:val>
                                            <p:strVal val="ppt_x"/>
                                          </p:val>
                                        </p:tav>
                                        <p:tav tm="100000">
                                          <p:val>
                                            <p:strVal val="ppt_x"/>
                                          </p:val>
                                        </p:tav>
                                      </p:tavLst>
                                    </p:anim>
                                    <p:anim calcmode="lin" valueType="num">
                                      <p:cBhvr additive="base">
                                        <p:cTn id="27" dur="500"/>
                                        <p:tgtEl>
                                          <p:spTgt spid="6"/>
                                        </p:tgtEl>
                                        <p:attrNameLst>
                                          <p:attrName>ppt_y</p:attrName>
                                        </p:attrNameLst>
                                      </p:cBhvr>
                                      <p:tavLst>
                                        <p:tav tm="0">
                                          <p:val>
                                            <p:strVal val="ppt_y"/>
                                          </p:val>
                                        </p:tav>
                                        <p:tav tm="100000">
                                          <p:val>
                                            <p:strVal val="1+ppt_h/2"/>
                                          </p:val>
                                        </p:tav>
                                      </p:tavLst>
                                    </p:anim>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randombar(horizont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xit" presetSubtype="10" fill="hold" nodeType="clickEffect">
                                  <p:stCondLst>
                                    <p:cond delay="0"/>
                                  </p:stCondLst>
                                  <p:childTnLst>
                                    <p:animEffect transition="out" filter="randombar(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heel(1)">
                                      <p:cBhvr>
                                        <p:cTn id="43" dur="20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xit" presetSubtype="1" fill="hold" nodeType="clickEffect">
                                  <p:stCondLst>
                                    <p:cond delay="0"/>
                                  </p:stCondLst>
                                  <p:childTnLst>
                                    <p:animEffect transition="out" filter="wheel(1)">
                                      <p:cBhvr>
                                        <p:cTn id="47" dur="2000"/>
                                        <p:tgtEl>
                                          <p:spTgt spid="8"/>
                                        </p:tgtEl>
                                      </p:cBhvr>
                                    </p:animEffect>
                                    <p:set>
                                      <p:cBhvr>
                                        <p:cTn id="48"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a:solidFill>
                  <a:schemeClr val="tx1"/>
                </a:solidFill>
                <a:cs typeface="B Nazanin" panose="00000400000000000000" pitchFamily="2" charset="-78"/>
              </a:rPr>
              <a:t>اصول بکار رفته در رمز ارزها</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graphicFrame>
        <p:nvGraphicFramePr>
          <p:cNvPr id="4" name="Diagram 3"/>
          <p:cNvGraphicFramePr/>
          <p:nvPr>
            <p:extLst>
              <p:ext uri="{D42A27DB-BD31-4B8C-83A1-F6EECF244321}">
                <p14:modId xmlns:p14="http://schemas.microsoft.com/office/powerpoint/2010/main" val="2115012080"/>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739677" y="1487269"/>
            <a:ext cx="1988045" cy="646331"/>
          </a:xfrm>
          <a:prstGeom prst="rect">
            <a:avLst/>
          </a:prstGeom>
          <a:noFill/>
        </p:spPr>
        <p:txBody>
          <a:bodyPr wrap="none" rtlCol="0">
            <a:spAutoFit/>
          </a:bodyPr>
          <a:lstStyle/>
          <a:p>
            <a:pPr algn="r" rtl="1"/>
            <a:r>
              <a:rPr lang="fa-IR" sz="3600" dirty="0" smtClean="0">
                <a:cs typeface="B Nazanin" panose="00000400000000000000" pitchFamily="2" charset="-78"/>
              </a:rPr>
              <a:t>درخت مرکله</a:t>
            </a:r>
            <a:endParaRPr lang="en-US" sz="3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752131" y="2362200"/>
            <a:ext cx="3745000" cy="2062103"/>
          </a:xfrm>
          <a:prstGeom prst="rect">
            <a:avLst/>
          </a:prstGeom>
          <a:noFill/>
        </p:spPr>
        <p:txBody>
          <a:bodyPr wrap="none" rtlCol="0">
            <a:spAutoFit/>
          </a:bodyPr>
          <a:lstStyle/>
          <a:p>
            <a:pPr marL="285750" indent="-285750" algn="r" rtl="1">
              <a:buFont typeface="Arial" panose="020B0604020202020204" pitchFamily="34" charset="0"/>
              <a:buChar char="•"/>
            </a:pPr>
            <a:r>
              <a:rPr lang="fa-IR" sz="3200" dirty="0" smtClean="0">
                <a:cs typeface="B Nazanin" panose="00000400000000000000" pitchFamily="2" charset="-78"/>
              </a:rPr>
              <a:t>درخت مرکله دو دویی</a:t>
            </a:r>
          </a:p>
          <a:p>
            <a:pPr marL="285750" indent="-285750" algn="r" rtl="1">
              <a:buFont typeface="Arial" panose="020B0604020202020204" pitchFamily="34" charset="0"/>
              <a:buChar char="•"/>
            </a:pPr>
            <a:r>
              <a:rPr lang="fa-IR" sz="3200" dirty="0" smtClean="0">
                <a:latin typeface="Times New Roman" panose="02020603050405020304" pitchFamily="18" charset="0"/>
                <a:cs typeface="B Nazanin" panose="00000400000000000000" pitchFamily="2" charset="-78"/>
              </a:rPr>
              <a:t>کاربرد های درخت مرکله</a:t>
            </a:r>
          </a:p>
          <a:p>
            <a:pPr marL="285750" indent="-285750" algn="r" rtl="1">
              <a:buFont typeface="Arial" panose="020B0604020202020204" pitchFamily="34" charset="0"/>
              <a:buChar char="•"/>
            </a:pPr>
            <a:r>
              <a:rPr lang="fa-IR" sz="3200" dirty="0" smtClean="0">
                <a:latin typeface="Times New Roman" panose="02020603050405020304" pitchFamily="18" charset="0"/>
                <a:cs typeface="B Nazanin" panose="00000400000000000000" pitchFamily="2" charset="-78"/>
              </a:rPr>
              <a:t>اهمیت ریشه درخت مرکله</a:t>
            </a:r>
            <a:endParaRPr lang="en-US" sz="3200" dirty="0">
              <a:latin typeface="Times New Roman" panose="02020603050405020304" pitchFamily="18" charset="0"/>
              <a:cs typeface="Times New Roman" panose="02020603050405020304" pitchFamily="18" charset="0"/>
            </a:endParaRPr>
          </a:p>
          <a:p>
            <a:pPr algn="r" rtl="1"/>
            <a:endParaRPr lang="en-US" sz="3200" dirty="0" smtClean="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3250" y="1547812"/>
            <a:ext cx="5905500" cy="3762375"/>
          </a:xfrm>
          <a:prstGeom prst="rect">
            <a:avLst/>
          </a:prstGeom>
        </p:spPr>
      </p:pic>
      <p:sp>
        <p:nvSpPr>
          <p:cNvPr id="8" name="TextBox 7"/>
          <p:cNvSpPr txBox="1"/>
          <p:nvPr/>
        </p:nvSpPr>
        <p:spPr>
          <a:xfrm>
            <a:off x="6071035" y="2514600"/>
            <a:ext cx="4578496" cy="1569660"/>
          </a:xfrm>
          <a:prstGeom prst="rect">
            <a:avLst/>
          </a:prstGeom>
          <a:noFill/>
        </p:spPr>
        <p:txBody>
          <a:bodyPr wrap="none" rtlCol="0">
            <a:spAutoFit/>
          </a:bodyPr>
          <a:lstStyle/>
          <a:p>
            <a:pPr marL="285750" indent="-285750" algn="r" rtl="1">
              <a:buFont typeface="Arial" panose="020B0604020202020204" pitchFamily="34" charset="0"/>
              <a:buChar char="•"/>
            </a:pPr>
            <a:r>
              <a:rPr lang="fa-IR" sz="3200" dirty="0" smtClean="0">
                <a:cs typeface="B Nazanin" panose="00000400000000000000" pitchFamily="2" charset="-78"/>
              </a:rPr>
              <a:t>محافظت از داده های ذخیره شده</a:t>
            </a:r>
          </a:p>
          <a:p>
            <a:pPr marL="285750" indent="-285750" algn="r" rtl="1">
              <a:buFont typeface="Arial" panose="020B0604020202020204" pitchFamily="34" charset="0"/>
              <a:buChar char="•"/>
            </a:pPr>
            <a:r>
              <a:rPr lang="fa-IR" sz="3200" dirty="0" smtClean="0">
                <a:latin typeface="Times New Roman" panose="02020603050405020304" pitchFamily="18" charset="0"/>
                <a:cs typeface="B Nazanin" panose="00000400000000000000" pitchFamily="2" charset="-78"/>
              </a:rPr>
              <a:t>سیستم تورنت و انتقال فایل</a:t>
            </a:r>
          </a:p>
          <a:p>
            <a:pPr marL="285750" indent="-285750" algn="r" rtl="1">
              <a:buFont typeface="Arial" panose="020B0604020202020204" pitchFamily="34" charset="0"/>
              <a:buChar char="•"/>
            </a:pPr>
            <a:r>
              <a:rPr lang="fa-IR" sz="3200" dirty="0" smtClean="0">
                <a:latin typeface="Times New Roman" panose="02020603050405020304" pitchFamily="18" charset="0"/>
                <a:cs typeface="B Nazanin" panose="00000400000000000000" pitchFamily="2" charset="-78"/>
              </a:rPr>
              <a:t>امضا لمپارت</a:t>
            </a: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860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grpId="1" nodeType="clickEffect">
                                  <p:stCondLst>
                                    <p:cond delay="0"/>
                                  </p:stCondLst>
                                  <p:childTnLst>
                                    <p:animEffect transition="out" filter="fade">
                                      <p:cBhvr>
                                        <p:cTn id="19" dur="1000"/>
                                        <p:tgtEl>
                                          <p:spTgt spid="5"/>
                                        </p:tgtEl>
                                      </p:cBhvr>
                                    </p:animEffect>
                                    <p:anim calcmode="lin" valueType="num">
                                      <p:cBhvr>
                                        <p:cTn id="20" dur="1000"/>
                                        <p:tgtEl>
                                          <p:spTgt spid="5"/>
                                        </p:tgtEl>
                                        <p:attrNameLst>
                                          <p:attrName>ppt_x</p:attrName>
                                        </p:attrNameLst>
                                      </p:cBhvr>
                                      <p:tavLst>
                                        <p:tav tm="0">
                                          <p:val>
                                            <p:strVal val="ppt_x"/>
                                          </p:val>
                                        </p:tav>
                                        <p:tav tm="100000">
                                          <p:val>
                                            <p:strVal val="ppt_x"/>
                                          </p:val>
                                        </p:tav>
                                      </p:tavLst>
                                    </p:anim>
                                    <p:anim calcmode="lin" valueType="num">
                                      <p:cBhvr>
                                        <p:cTn id="21" dur="1000"/>
                                        <p:tgtEl>
                                          <p:spTgt spid="5"/>
                                        </p:tgtEl>
                                        <p:attrNameLst>
                                          <p:attrName>ppt_y</p:attrName>
                                        </p:attrNameLst>
                                      </p:cBhvr>
                                      <p:tavLst>
                                        <p:tav tm="0">
                                          <p:val>
                                            <p:strVal val="ppt_y"/>
                                          </p:val>
                                        </p:tav>
                                        <p:tav tm="100000">
                                          <p:val>
                                            <p:strVal val="ppt_y+.1"/>
                                          </p:val>
                                        </p:tav>
                                      </p:tavLst>
                                    </p:anim>
                                    <p:set>
                                      <p:cBhvr>
                                        <p:cTn id="22" dur="1" fill="hold">
                                          <p:stCondLst>
                                            <p:cond delay="9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6"/>
                                        </p:tgtEl>
                                        <p:attrNameLst>
                                          <p:attrName>ppt_x</p:attrName>
                                        </p:attrNameLst>
                                      </p:cBhvr>
                                      <p:tavLst>
                                        <p:tav tm="0">
                                          <p:val>
                                            <p:strVal val="ppt_x"/>
                                          </p:val>
                                        </p:tav>
                                        <p:tav tm="100000">
                                          <p:val>
                                            <p:strVal val="ppt_x"/>
                                          </p:val>
                                        </p:tav>
                                      </p:tavLst>
                                    </p:anim>
                                    <p:anim calcmode="lin" valueType="num">
                                      <p:cBhvr additive="base">
                                        <p:cTn id="27" dur="500"/>
                                        <p:tgtEl>
                                          <p:spTgt spid="6"/>
                                        </p:tgtEl>
                                        <p:attrNameLst>
                                          <p:attrName>ppt_y</p:attrName>
                                        </p:attrNameLst>
                                      </p:cBhvr>
                                      <p:tavLst>
                                        <p:tav tm="0">
                                          <p:val>
                                            <p:strVal val="ppt_y"/>
                                          </p:val>
                                        </p:tav>
                                        <p:tav tm="100000">
                                          <p:val>
                                            <p:strVal val="1+ppt_h/2"/>
                                          </p:val>
                                        </p:tav>
                                      </p:tavLst>
                                    </p:anim>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randombar(horizont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xit" presetSubtype="10" fill="hold" nodeType="clickEffect">
                                  <p:stCondLst>
                                    <p:cond delay="0"/>
                                  </p:stCondLst>
                                  <p:childTnLst>
                                    <p:animEffect transition="out" filter="randombar(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8"/>
                                        </p:tgtEl>
                                        <p:attrNameLst>
                                          <p:attrName>ppt_x</p:attrName>
                                        </p:attrNameLst>
                                      </p:cBhvr>
                                      <p:tavLst>
                                        <p:tav tm="0">
                                          <p:val>
                                            <p:strVal val="ppt_x"/>
                                          </p:val>
                                        </p:tav>
                                        <p:tav tm="100000">
                                          <p:val>
                                            <p:strVal val="ppt_x"/>
                                          </p:val>
                                        </p:tav>
                                      </p:tavLst>
                                    </p:anim>
                                    <p:anim calcmode="lin" valueType="num">
                                      <p:cBhvr additive="base">
                                        <p:cTn id="49" dur="500"/>
                                        <p:tgtEl>
                                          <p:spTgt spid="8"/>
                                        </p:tgtEl>
                                        <p:attrNameLst>
                                          <p:attrName>ppt_y</p:attrName>
                                        </p:attrNameLst>
                                      </p:cBhvr>
                                      <p:tavLst>
                                        <p:tav tm="0">
                                          <p:val>
                                            <p:strVal val="ppt_y"/>
                                          </p:val>
                                        </p:tav>
                                        <p:tav tm="100000">
                                          <p:val>
                                            <p:strVal val="1+ppt_h/2"/>
                                          </p:val>
                                        </p:tav>
                                      </p:tavLst>
                                    </p:anim>
                                    <p:set>
                                      <p:cBhvr>
                                        <p:cTn id="5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a:solidFill>
                  <a:schemeClr val="tx1"/>
                </a:solidFill>
                <a:cs typeface="B Nazanin" panose="00000400000000000000" pitchFamily="2" charset="-78"/>
              </a:rPr>
              <a:t>اصول بکار رفته در رمز ارزها</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graphicFrame>
        <p:nvGraphicFramePr>
          <p:cNvPr id="4" name="Diagram 3"/>
          <p:cNvGraphicFramePr/>
          <p:nvPr>
            <p:extLst>
              <p:ext uri="{D42A27DB-BD31-4B8C-83A1-F6EECF244321}">
                <p14:modId xmlns:p14="http://schemas.microsoft.com/office/powerpoint/2010/main" val="1003008008"/>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556935" y="1487269"/>
            <a:ext cx="2170787" cy="646331"/>
          </a:xfrm>
          <a:prstGeom prst="rect">
            <a:avLst/>
          </a:prstGeom>
          <a:noFill/>
        </p:spPr>
        <p:txBody>
          <a:bodyPr wrap="none" rtlCol="0">
            <a:spAutoFit/>
          </a:bodyPr>
          <a:lstStyle/>
          <a:p>
            <a:pPr algn="r" rtl="1"/>
            <a:r>
              <a:rPr lang="fa-IR" sz="3600" dirty="0" smtClean="0">
                <a:cs typeface="B Nazanin" panose="00000400000000000000" pitchFamily="2" charset="-78"/>
              </a:rPr>
              <a:t>ماشین مجازی</a:t>
            </a:r>
            <a:endParaRPr lang="en-US" sz="3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938691" y="2362200"/>
            <a:ext cx="1558440" cy="1569660"/>
          </a:xfrm>
          <a:prstGeom prst="rect">
            <a:avLst/>
          </a:prstGeom>
          <a:noFill/>
        </p:spPr>
        <p:txBody>
          <a:bodyPr wrap="none" rtlCol="0">
            <a:spAutoFit/>
          </a:bodyPr>
          <a:lstStyle/>
          <a:p>
            <a:pPr marL="457200" indent="-457200" algn="r" rtl="1">
              <a:buFont typeface="Arial" panose="020B0604020202020204" pitchFamily="34" charset="0"/>
              <a:buChar char="•"/>
            </a:pPr>
            <a:r>
              <a:rPr lang="en-US" sz="3200" dirty="0" smtClean="0">
                <a:latin typeface="Times New Roman" panose="02020603050405020304" pitchFamily="18" charset="0"/>
                <a:cs typeface="B Nazanin" panose="00000400000000000000" pitchFamily="2" charset="-78"/>
              </a:rPr>
              <a:t>JVM</a:t>
            </a:r>
          </a:p>
          <a:p>
            <a:pPr marL="457200" indent="-457200" algn="r" rtl="1">
              <a:buFont typeface="Arial" panose="020B0604020202020204" pitchFamily="34" charset="0"/>
              <a:buChar char="•"/>
            </a:pPr>
            <a:r>
              <a:rPr lang="en-US" sz="3200" dirty="0" smtClean="0">
                <a:latin typeface="Times New Roman" panose="02020603050405020304" pitchFamily="18" charset="0"/>
                <a:cs typeface="B Nazanin" panose="00000400000000000000" pitchFamily="2" charset="-78"/>
              </a:rPr>
              <a:t>CLR</a:t>
            </a:r>
          </a:p>
          <a:p>
            <a:pPr marL="457200" indent="-457200" algn="r" rtl="1">
              <a:buFont typeface="Arial" panose="020B0604020202020204" pitchFamily="34" charset="0"/>
              <a:buChar char="•"/>
            </a:pPr>
            <a:r>
              <a:rPr lang="en-US" sz="3200" dirty="0" smtClean="0">
                <a:latin typeface="Times New Roman" panose="02020603050405020304" pitchFamily="18" charset="0"/>
                <a:cs typeface="B Nazanin" panose="00000400000000000000" pitchFamily="2" charset="-78"/>
              </a:rPr>
              <a:t>EVM</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7839" y="1952419"/>
            <a:ext cx="4096322" cy="295316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5175" y="2114550"/>
            <a:ext cx="5581650" cy="26289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7462" y="1409700"/>
            <a:ext cx="7077075" cy="4038600"/>
          </a:xfrm>
          <a:prstGeom prst="rect">
            <a:avLst/>
          </a:prstGeom>
        </p:spPr>
      </p:pic>
    </p:spTree>
    <p:extLst>
      <p:ext uri="{BB962C8B-B14F-4D97-AF65-F5344CB8AC3E}">
        <p14:creationId xmlns:p14="http://schemas.microsoft.com/office/powerpoint/2010/main" val="165303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grpId="1" nodeType="clickEffect">
                                  <p:stCondLst>
                                    <p:cond delay="0"/>
                                  </p:stCondLst>
                                  <p:childTnLst>
                                    <p:animEffect transition="out" filter="fade">
                                      <p:cBhvr>
                                        <p:cTn id="19" dur="1000"/>
                                        <p:tgtEl>
                                          <p:spTgt spid="5"/>
                                        </p:tgtEl>
                                      </p:cBhvr>
                                    </p:animEffect>
                                    <p:anim calcmode="lin" valueType="num">
                                      <p:cBhvr>
                                        <p:cTn id="20" dur="1000"/>
                                        <p:tgtEl>
                                          <p:spTgt spid="5"/>
                                        </p:tgtEl>
                                        <p:attrNameLst>
                                          <p:attrName>ppt_x</p:attrName>
                                        </p:attrNameLst>
                                      </p:cBhvr>
                                      <p:tavLst>
                                        <p:tav tm="0">
                                          <p:val>
                                            <p:strVal val="ppt_x"/>
                                          </p:val>
                                        </p:tav>
                                        <p:tav tm="100000">
                                          <p:val>
                                            <p:strVal val="ppt_x"/>
                                          </p:val>
                                        </p:tav>
                                      </p:tavLst>
                                    </p:anim>
                                    <p:anim calcmode="lin" valueType="num">
                                      <p:cBhvr>
                                        <p:cTn id="21" dur="1000"/>
                                        <p:tgtEl>
                                          <p:spTgt spid="5"/>
                                        </p:tgtEl>
                                        <p:attrNameLst>
                                          <p:attrName>ppt_y</p:attrName>
                                        </p:attrNameLst>
                                      </p:cBhvr>
                                      <p:tavLst>
                                        <p:tav tm="0">
                                          <p:val>
                                            <p:strVal val="ppt_y"/>
                                          </p:val>
                                        </p:tav>
                                        <p:tav tm="100000">
                                          <p:val>
                                            <p:strVal val="ppt_y+.1"/>
                                          </p:val>
                                        </p:tav>
                                      </p:tavLst>
                                    </p:anim>
                                    <p:set>
                                      <p:cBhvr>
                                        <p:cTn id="22" dur="1" fill="hold">
                                          <p:stCondLst>
                                            <p:cond delay="9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6"/>
                                        </p:tgtEl>
                                        <p:attrNameLst>
                                          <p:attrName>ppt_x</p:attrName>
                                        </p:attrNameLst>
                                      </p:cBhvr>
                                      <p:tavLst>
                                        <p:tav tm="0">
                                          <p:val>
                                            <p:strVal val="ppt_x"/>
                                          </p:val>
                                        </p:tav>
                                        <p:tav tm="100000">
                                          <p:val>
                                            <p:strVal val="ppt_x"/>
                                          </p:val>
                                        </p:tav>
                                      </p:tavLst>
                                    </p:anim>
                                    <p:anim calcmode="lin" valueType="num">
                                      <p:cBhvr additive="base">
                                        <p:cTn id="27" dur="500"/>
                                        <p:tgtEl>
                                          <p:spTgt spid="6"/>
                                        </p:tgtEl>
                                        <p:attrNameLst>
                                          <p:attrName>ppt_y</p:attrName>
                                        </p:attrNameLst>
                                      </p:cBhvr>
                                      <p:tavLst>
                                        <p:tav tm="0">
                                          <p:val>
                                            <p:strVal val="ppt_y"/>
                                          </p:val>
                                        </p:tav>
                                        <p:tav tm="100000">
                                          <p:val>
                                            <p:strVal val="1+ppt_h/2"/>
                                          </p:val>
                                        </p:tav>
                                      </p:tavLst>
                                    </p:anim>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randombar(horizont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xit" presetSubtype="10" fill="hold" nodeType="clickEffect">
                                  <p:stCondLst>
                                    <p:cond delay="0"/>
                                  </p:stCondLst>
                                  <p:childTnLst>
                                    <p:animEffect transition="out" filter="randombar(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circle(in)">
                                      <p:cBhvr>
                                        <p:cTn id="43" dur="20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xit" presetSubtype="32" fill="hold" nodeType="clickEffect">
                                  <p:stCondLst>
                                    <p:cond delay="0"/>
                                  </p:stCondLst>
                                  <p:childTnLst>
                                    <p:animEffect transition="out" filter="circle(out)">
                                      <p:cBhvr>
                                        <p:cTn id="47" dur="2000"/>
                                        <p:tgtEl>
                                          <p:spTgt spid="8"/>
                                        </p:tgtEl>
                                      </p:cBhvr>
                                    </p:animEffect>
                                    <p:set>
                                      <p:cBhvr>
                                        <p:cTn id="48" dur="1" fill="hold">
                                          <p:stCondLst>
                                            <p:cond delay="1999"/>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heel(1)">
                                      <p:cBhvr>
                                        <p:cTn id="53" dur="20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xit" presetSubtype="1" fill="hold" nodeType="clickEffect">
                                  <p:stCondLst>
                                    <p:cond delay="0"/>
                                  </p:stCondLst>
                                  <p:childTnLst>
                                    <p:animEffect transition="out" filter="wheel(1)">
                                      <p:cBhvr>
                                        <p:cTn id="57" dur="2000"/>
                                        <p:tgtEl>
                                          <p:spTgt spid="9"/>
                                        </p:tgtEl>
                                      </p:cBhvr>
                                    </p:animEffect>
                                    <p:set>
                                      <p:cBhvr>
                                        <p:cTn id="58"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Nazanin" panose="00000400000000000000" pitchFamily="2" charset="-78"/>
              </a:rPr>
              <a:t>شبکه نظیر به نظیر</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7</a:t>
            </a:fld>
            <a:endParaRPr lang="en-US" dirty="0"/>
          </a:p>
        </p:txBody>
      </p:sp>
      <p:graphicFrame>
        <p:nvGraphicFramePr>
          <p:cNvPr id="4" name="Diagram 3"/>
          <p:cNvGraphicFramePr/>
          <p:nvPr>
            <p:extLst>
              <p:ext uri="{D42A27DB-BD31-4B8C-83A1-F6EECF244321}">
                <p14:modId xmlns:p14="http://schemas.microsoft.com/office/powerpoint/2010/main" val="1667240222"/>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069080" y="1945640"/>
            <a:ext cx="6538726" cy="3754874"/>
          </a:xfrm>
          <a:prstGeom prst="rect">
            <a:avLst/>
          </a:prstGeom>
          <a:noFill/>
        </p:spPr>
        <p:txBody>
          <a:bodyPr wrap="square" rtlCol="0">
            <a:spAutoFit/>
          </a:bodyPr>
          <a:lstStyle/>
          <a:p>
            <a:pPr marL="285750" indent="-285750" algn="r" rtl="1">
              <a:buFont typeface="Arial" panose="020B0604020202020204" pitchFamily="34" charset="0"/>
              <a:buChar char="•"/>
            </a:pPr>
            <a:r>
              <a:rPr lang="fa-IR" sz="3400" dirty="0" smtClean="0">
                <a:cs typeface="B Nazanin" panose="00000400000000000000" pitchFamily="2" charset="-78"/>
              </a:rPr>
              <a:t>مدل سرویس دهنده سرویس گیرنده</a:t>
            </a:r>
          </a:p>
          <a:p>
            <a:pPr marL="285750" indent="-285750" algn="r" rtl="1">
              <a:buFont typeface="Arial" panose="020B0604020202020204" pitchFamily="34" charset="0"/>
              <a:buChar char="•"/>
            </a:pPr>
            <a:r>
              <a:rPr lang="fa-IR" sz="3400" dirty="0" smtClean="0">
                <a:cs typeface="B Nazanin" panose="00000400000000000000" pitchFamily="2" charset="-78"/>
              </a:rPr>
              <a:t>مدل نظیر به نظیر</a:t>
            </a:r>
          </a:p>
          <a:p>
            <a:pPr marL="285750" indent="-285750" algn="r" rtl="1">
              <a:buFont typeface="Arial" panose="020B0604020202020204" pitchFamily="34" charset="0"/>
              <a:buChar char="•"/>
            </a:pPr>
            <a:r>
              <a:rPr lang="fa-IR" sz="3400" dirty="0" smtClean="0">
                <a:cs typeface="B Nazanin" panose="00000400000000000000" pitchFamily="2" charset="-78"/>
              </a:rPr>
              <a:t>برگردان نشانی شبکه </a:t>
            </a:r>
            <a:r>
              <a:rPr lang="en-US" sz="3400" dirty="0" smtClean="0">
                <a:latin typeface="Times New Roman" panose="02020603050405020304" pitchFamily="18" charset="0"/>
                <a:cs typeface="Times New Roman" panose="02020603050405020304" pitchFamily="18" charset="0"/>
              </a:rPr>
              <a:t>(NAT)</a:t>
            </a:r>
            <a:endParaRPr lang="fa-IR" sz="3400" dirty="0" smtClean="0">
              <a:latin typeface="Times New Roman" panose="02020603050405020304" pitchFamily="18" charset="0"/>
              <a:cs typeface="Times New Roman" panose="02020603050405020304" pitchFamily="18" charset="0"/>
            </a:endParaRPr>
          </a:p>
          <a:p>
            <a:pPr marL="285750" indent="-285750" algn="r" rtl="1">
              <a:buFont typeface="Arial" panose="020B0604020202020204" pitchFamily="34" charset="0"/>
              <a:buChar char="•"/>
            </a:pPr>
            <a:r>
              <a:rPr lang="fa-IR" sz="3400" dirty="0" smtClean="0">
                <a:cs typeface="B Nazanin" panose="00000400000000000000" pitchFamily="2" charset="-78"/>
              </a:rPr>
              <a:t>آدرس </a:t>
            </a:r>
            <a:r>
              <a:rPr lang="en-US" sz="3400" dirty="0" smtClean="0">
                <a:latin typeface="Times New Roman" panose="02020603050405020304" pitchFamily="18" charset="0"/>
                <a:cs typeface="Times New Roman" panose="02020603050405020304" pitchFamily="18" charset="0"/>
              </a:rPr>
              <a:t>IP Valid</a:t>
            </a:r>
          </a:p>
          <a:p>
            <a:pPr marL="285750" indent="-285750" algn="r" rtl="1">
              <a:buFont typeface="Arial" panose="020B0604020202020204" pitchFamily="34" charset="0"/>
              <a:buChar char="•"/>
            </a:pPr>
            <a:r>
              <a:rPr lang="en-US" sz="3400" dirty="0" smtClean="0">
                <a:latin typeface="Times New Roman" panose="02020603050405020304" pitchFamily="18" charset="0"/>
                <a:cs typeface="Times New Roman" panose="02020603050405020304" pitchFamily="18" charset="0"/>
              </a:rPr>
              <a:t>Nat Traversal</a:t>
            </a:r>
          </a:p>
          <a:p>
            <a:pPr marL="285750" indent="-285750" algn="r" rtl="1">
              <a:buFont typeface="Arial" panose="020B0604020202020204" pitchFamily="34" charset="0"/>
              <a:buChar char="•"/>
            </a:pPr>
            <a:r>
              <a:rPr lang="en-US" sz="3400" dirty="0" smtClean="0">
                <a:latin typeface="Times New Roman" panose="02020603050405020304" pitchFamily="18" charset="0"/>
                <a:cs typeface="Times New Roman" panose="02020603050405020304" pitchFamily="18" charset="0"/>
              </a:rPr>
              <a:t>Port Forwarding</a:t>
            </a:r>
          </a:p>
          <a:p>
            <a:pPr marL="285750" indent="-285750" algn="r" rtl="1">
              <a:buFont typeface="Arial" panose="020B0604020202020204" pitchFamily="34" charset="0"/>
              <a:buChar char="•"/>
            </a:pPr>
            <a:r>
              <a:rPr lang="en-US" sz="3400" dirty="0" smtClean="0">
                <a:latin typeface="Times New Roman" panose="02020603050405020304" pitchFamily="18" charset="0"/>
                <a:cs typeface="Times New Roman" panose="02020603050405020304" pitchFamily="18" charset="0"/>
              </a:rPr>
              <a:t>Universal Plug And Play (UPNP)</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679" y="563033"/>
            <a:ext cx="5502787" cy="5686213"/>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5298" y="437262"/>
            <a:ext cx="6249547" cy="6070218"/>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8702" y="1511966"/>
            <a:ext cx="7314595" cy="3834067"/>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0247" y="1457960"/>
            <a:ext cx="8037513" cy="4049606"/>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00572" y="1457960"/>
            <a:ext cx="5631948" cy="3962400"/>
          </a:xfrm>
          <a:prstGeom prst="rect">
            <a:avLst/>
          </a:prstGeom>
        </p:spPr>
      </p:pic>
    </p:spTree>
    <p:extLst>
      <p:ext uri="{BB962C8B-B14F-4D97-AF65-F5344CB8AC3E}">
        <p14:creationId xmlns:p14="http://schemas.microsoft.com/office/powerpoint/2010/main" val="326576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5"/>
                                        </p:tgtEl>
                                      </p:cBhvr>
                                    </p:animEffect>
                                    <p:anim calcmode="lin" valueType="num">
                                      <p:cBhvr>
                                        <p:cTn id="14" dur="1000"/>
                                        <p:tgtEl>
                                          <p:spTgt spid="5"/>
                                        </p:tgtEl>
                                        <p:attrNameLst>
                                          <p:attrName>ppt_x</p:attrName>
                                        </p:attrNameLst>
                                      </p:cBhvr>
                                      <p:tavLst>
                                        <p:tav tm="0">
                                          <p:val>
                                            <p:strVal val="ppt_x"/>
                                          </p:val>
                                        </p:tav>
                                        <p:tav tm="100000">
                                          <p:val>
                                            <p:strVal val="ppt_x"/>
                                          </p:val>
                                        </p:tav>
                                      </p:tavLst>
                                    </p:anim>
                                    <p:anim calcmode="lin" valueType="num">
                                      <p:cBhvr>
                                        <p:cTn id="15" dur="1000"/>
                                        <p:tgtEl>
                                          <p:spTgt spid="5"/>
                                        </p:tgtEl>
                                        <p:attrNameLst>
                                          <p:attrName>ppt_y</p:attrName>
                                        </p:attrNameLst>
                                      </p:cBhvr>
                                      <p:tavLst>
                                        <p:tav tm="0">
                                          <p:val>
                                            <p:strVal val="ppt_y"/>
                                          </p:val>
                                        </p:tav>
                                        <p:tav tm="100000">
                                          <p:val>
                                            <p:strVal val="ppt_y+.1"/>
                                          </p:val>
                                        </p:tav>
                                      </p:tavLst>
                                    </p:anim>
                                    <p:set>
                                      <p:cBhvr>
                                        <p:cTn id="16" dur="1" fill="hold">
                                          <p:stCondLst>
                                            <p:cond delay="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nodeType="clickEffect">
                                  <p:stCondLst>
                                    <p:cond delay="0"/>
                                  </p:stCondLst>
                                  <p:childTnLst>
                                    <p:animEffect transition="out" filter="randombar(horizont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heel(1)">
                                      <p:cBhvr>
                                        <p:cTn id="31" dur="2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xit" presetSubtype="1" fill="hold" nodeType="clickEffect">
                                  <p:stCondLst>
                                    <p:cond delay="0"/>
                                  </p:stCondLst>
                                  <p:childTnLst>
                                    <p:animEffect transition="out" filter="wheel(1)">
                                      <p:cBhvr>
                                        <p:cTn id="35" dur="2000"/>
                                        <p:tgtEl>
                                          <p:spTgt spid="7"/>
                                        </p:tgtEl>
                                      </p:cBhvr>
                                    </p:animEffect>
                                    <p:set>
                                      <p:cBhvr>
                                        <p:cTn id="36" dur="1" fill="hold">
                                          <p:stCondLst>
                                            <p:cond delay="199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circle(in)">
                                      <p:cBhvr>
                                        <p:cTn id="41" dur="20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xit" presetSubtype="32" fill="hold" nodeType="clickEffect">
                                  <p:stCondLst>
                                    <p:cond delay="0"/>
                                  </p:stCondLst>
                                  <p:childTnLst>
                                    <p:animEffect transition="out" filter="circle(out)">
                                      <p:cBhvr>
                                        <p:cTn id="45" dur="2000"/>
                                        <p:tgtEl>
                                          <p:spTgt spid="8"/>
                                        </p:tgtEl>
                                      </p:cBhvr>
                                    </p:animEffect>
                                    <p:set>
                                      <p:cBhvr>
                                        <p:cTn id="46" dur="1" fill="hold">
                                          <p:stCondLst>
                                            <p:cond delay="19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4" fill="hold" nodeType="clickEffect">
                                  <p:stCondLst>
                                    <p:cond delay="0"/>
                                  </p:stCondLst>
                                  <p:childTnLst>
                                    <p:animEffect transition="out" filter="wipe(down)">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xit" presetSubtype="32" fill="hold" nodeType="clickEffect">
                                  <p:stCondLst>
                                    <p:cond delay="0"/>
                                  </p:stCondLst>
                                  <p:childTnLst>
                                    <p:anim calcmode="lin" valueType="num">
                                      <p:cBhvr>
                                        <p:cTn id="67" dur="500"/>
                                        <p:tgtEl>
                                          <p:spTgt spid="10"/>
                                        </p:tgtEl>
                                        <p:attrNameLst>
                                          <p:attrName>ppt_w</p:attrName>
                                        </p:attrNameLst>
                                      </p:cBhvr>
                                      <p:tavLst>
                                        <p:tav tm="0">
                                          <p:val>
                                            <p:strVal val="ppt_w"/>
                                          </p:val>
                                        </p:tav>
                                        <p:tav tm="100000">
                                          <p:val>
                                            <p:fltVal val="0"/>
                                          </p:val>
                                        </p:tav>
                                      </p:tavLst>
                                    </p:anim>
                                    <p:anim calcmode="lin" valueType="num">
                                      <p:cBhvr>
                                        <p:cTn id="68" dur="500"/>
                                        <p:tgtEl>
                                          <p:spTgt spid="10"/>
                                        </p:tgtEl>
                                        <p:attrNameLst>
                                          <p:attrName>ppt_h</p:attrName>
                                        </p:attrNameLst>
                                      </p:cBhvr>
                                      <p:tavLst>
                                        <p:tav tm="0">
                                          <p:val>
                                            <p:strVal val="ppt_h"/>
                                          </p:val>
                                        </p:tav>
                                        <p:tav tm="100000">
                                          <p:val>
                                            <p:fltVal val="0"/>
                                          </p:val>
                                        </p:tav>
                                      </p:tavLst>
                                    </p:anim>
                                    <p:animEffect transition="out" filter="fade">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Nazanin" panose="00000400000000000000" pitchFamily="2" charset="-78"/>
              </a:rPr>
              <a:t>بلاک چین</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8</a:t>
            </a:fld>
            <a:endParaRPr lang="en-US" dirty="0"/>
          </a:p>
        </p:txBody>
      </p:sp>
      <p:graphicFrame>
        <p:nvGraphicFramePr>
          <p:cNvPr id="4" name="Diagram 3"/>
          <p:cNvGraphicFramePr/>
          <p:nvPr>
            <p:extLst>
              <p:ext uri="{D42A27DB-BD31-4B8C-83A1-F6EECF244321}">
                <p14:modId xmlns:p14="http://schemas.microsoft.com/office/powerpoint/2010/main" val="251657504"/>
              </p:ext>
            </p:extLst>
          </p:nvPr>
        </p:nvGraphicFramePr>
        <p:xfrm>
          <a:off x="2062480" y="5765800"/>
          <a:ext cx="9850120" cy="96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069080" y="1945640"/>
            <a:ext cx="6538726" cy="3754874"/>
          </a:xfrm>
          <a:prstGeom prst="rect">
            <a:avLst/>
          </a:prstGeom>
          <a:noFill/>
        </p:spPr>
        <p:txBody>
          <a:bodyPr wrap="square" rtlCol="0">
            <a:spAutoFit/>
          </a:bodyPr>
          <a:lstStyle/>
          <a:p>
            <a:pPr marL="285750" indent="-285750" algn="r" rtl="1">
              <a:buFont typeface="Arial" panose="020B0604020202020204" pitchFamily="34" charset="0"/>
              <a:buChar char="•"/>
            </a:pPr>
            <a:r>
              <a:rPr lang="fa-IR" sz="3400" dirty="0" smtClean="0">
                <a:cs typeface="B Nazanin" panose="00000400000000000000" pitchFamily="2" charset="-78"/>
              </a:rPr>
              <a:t>بلاک چین چیست ؟</a:t>
            </a:r>
          </a:p>
          <a:p>
            <a:pPr marL="285750" indent="-285750" algn="r" rtl="1">
              <a:buFont typeface="Arial" panose="020B0604020202020204" pitchFamily="34" charset="0"/>
              <a:buChar char="•"/>
            </a:pPr>
            <a:r>
              <a:rPr lang="fa-IR" sz="3400" dirty="0" smtClean="0">
                <a:cs typeface="B Nazanin" panose="00000400000000000000" pitchFamily="2" charset="-78"/>
              </a:rPr>
              <a:t>تراکنش چیست ؟</a:t>
            </a:r>
          </a:p>
          <a:p>
            <a:pPr marL="285750" indent="-285750" algn="r" rtl="1">
              <a:buFont typeface="Arial" panose="020B0604020202020204" pitchFamily="34" charset="0"/>
              <a:buChar char="•"/>
            </a:pPr>
            <a:r>
              <a:rPr lang="fa-IR" sz="3400" dirty="0" smtClean="0">
                <a:cs typeface="B Nazanin" panose="00000400000000000000" pitchFamily="2" charset="-78"/>
              </a:rPr>
              <a:t>انواع بلاک چین</a:t>
            </a:r>
          </a:p>
          <a:p>
            <a:pPr marL="285750" indent="-285750" algn="r" rtl="1">
              <a:buFont typeface="Arial" panose="020B0604020202020204" pitchFamily="34" charset="0"/>
              <a:buChar char="•"/>
            </a:pPr>
            <a:r>
              <a:rPr lang="fa-IR" sz="3400" dirty="0" smtClean="0">
                <a:cs typeface="B Nazanin" panose="00000400000000000000" pitchFamily="2" charset="-78"/>
              </a:rPr>
              <a:t>گواهی اثبات کار</a:t>
            </a:r>
            <a:endParaRPr lang="en-US" sz="3400" dirty="0" smtClean="0">
              <a:cs typeface="B Nazanin" panose="00000400000000000000" pitchFamily="2" charset="-78"/>
            </a:endParaRPr>
          </a:p>
          <a:p>
            <a:pPr marL="285750" indent="-285750" algn="r" rtl="1">
              <a:buFont typeface="Arial" panose="020B0604020202020204" pitchFamily="34" charset="0"/>
              <a:buChar char="•"/>
            </a:pPr>
            <a:r>
              <a:rPr lang="fa-IR" sz="3400" dirty="0" smtClean="0">
                <a:cs typeface="B Nazanin" panose="00000400000000000000" pitchFamily="2" charset="-78"/>
              </a:rPr>
              <a:t>قاعده طولانی ترین زنجیره</a:t>
            </a:r>
          </a:p>
          <a:p>
            <a:pPr marL="285750" indent="-285750" algn="r" rtl="1">
              <a:buFont typeface="Arial" panose="020B0604020202020204" pitchFamily="34" charset="0"/>
              <a:buChar char="•"/>
            </a:pPr>
            <a:r>
              <a:rPr lang="fa-IR" sz="3400" dirty="0" smtClean="0">
                <a:cs typeface="B Nazanin" panose="00000400000000000000" pitchFamily="2" charset="-78"/>
              </a:rPr>
              <a:t>فورک در بلاک چین</a:t>
            </a:r>
          </a:p>
          <a:p>
            <a:pPr marL="285750" indent="-285750" algn="r" rtl="1">
              <a:buFont typeface="Arial" panose="020B0604020202020204" pitchFamily="34" charset="0"/>
              <a:buChar char="•"/>
            </a:pPr>
            <a:r>
              <a:rPr lang="fa-IR" sz="3400" dirty="0" smtClean="0">
                <a:cs typeface="B Nazanin" panose="00000400000000000000" pitchFamily="2" charset="-78"/>
              </a:rPr>
              <a:t> نسل های بلاک چین ها</a:t>
            </a:r>
          </a:p>
        </p:txBody>
      </p:sp>
    </p:spTree>
    <p:extLst>
      <p:ext uri="{BB962C8B-B14F-4D97-AF65-F5344CB8AC3E}">
        <p14:creationId xmlns:p14="http://schemas.microsoft.com/office/powerpoint/2010/main" val="66917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5"/>
                                        </p:tgtEl>
                                        <p:attrNameLst>
                                          <p:attrName>ppt_x</p:attrName>
                                        </p:attrNameLst>
                                      </p:cBhvr>
                                      <p:tavLst>
                                        <p:tav tm="0">
                                          <p:val>
                                            <p:strVal val="ppt_x"/>
                                          </p:val>
                                        </p:tav>
                                        <p:tav tm="100000">
                                          <p:val>
                                            <p:strVal val="ppt_x"/>
                                          </p:val>
                                        </p:tav>
                                      </p:tavLst>
                                    </p:anim>
                                    <p:anim calcmode="lin" valueType="num">
                                      <p:cBhvr additive="base">
                                        <p:cTn id="14" dur="500"/>
                                        <p:tgtEl>
                                          <p:spTgt spid="5"/>
                                        </p:tgtEl>
                                        <p:attrNameLst>
                                          <p:attrName>ppt_y</p:attrName>
                                        </p:attrNameLst>
                                      </p:cBhvr>
                                      <p:tavLst>
                                        <p:tav tm="0">
                                          <p:val>
                                            <p:strVal val="ppt_y"/>
                                          </p:val>
                                        </p:tav>
                                        <p:tav tm="100000">
                                          <p:val>
                                            <p:strVal val="1+ppt_h/2"/>
                                          </p:val>
                                        </p:tav>
                                      </p:tavLst>
                                    </p:anim>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648</TotalTime>
  <Words>1078</Words>
  <Application>Microsoft Office PowerPoint</Application>
  <PresentationFormat>Widescreen</PresentationFormat>
  <Paragraphs>333</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B Nazanin</vt:lpstr>
      <vt:lpstr>Calibri</vt:lpstr>
      <vt:lpstr>Century Gothic</vt:lpstr>
      <vt:lpstr>Tahoma</vt:lpstr>
      <vt:lpstr>Times New Roman</vt:lpstr>
      <vt:lpstr>Wingdings 3</vt:lpstr>
      <vt:lpstr>Wisp</vt:lpstr>
      <vt:lpstr> </vt:lpstr>
      <vt:lpstr>اصول بکار رفته در رمز ارزها</vt:lpstr>
      <vt:lpstr>اصول بکار رفته در رمز ارزها</vt:lpstr>
      <vt:lpstr>اصول بکار رفته در رمز ارزها</vt:lpstr>
      <vt:lpstr>اصول بکار رفته در رمز ارزها</vt:lpstr>
      <vt:lpstr>اصول بکار رفته در رمز ارزها</vt:lpstr>
      <vt:lpstr>اصول بکار رفته در رمز ارزها</vt:lpstr>
      <vt:lpstr>شبکه نظیر به نظیر</vt:lpstr>
      <vt:lpstr>بلاک چین</vt:lpstr>
      <vt:lpstr>بلاک چین چیست؟</vt:lpstr>
      <vt:lpstr>تراکنش چیست؟</vt:lpstr>
      <vt:lpstr>انواع بلاک چین ها</vt:lpstr>
      <vt:lpstr>گواهی اثبات کار (POW)</vt:lpstr>
      <vt:lpstr>قاعده طولانی ترین زنجیره</vt:lpstr>
      <vt:lpstr>فورک در بلاک چین</vt:lpstr>
      <vt:lpstr>نسل های بلاک چین</vt:lpstr>
      <vt:lpstr>رمز ارز ها</vt:lpstr>
      <vt:lpstr>بیت کوین</vt:lpstr>
      <vt:lpstr>اتریوم</vt:lpstr>
      <vt:lpstr>آیوتا</vt:lpstr>
      <vt:lpstr>پارسی کوین</vt:lpstr>
      <vt:lpstr>اجزا پارسی کوین</vt:lpstr>
      <vt:lpstr>CLI</vt:lpstr>
      <vt:lpstr>PVM</vt:lpstr>
      <vt:lpstr>PVMلیست دستورات </vt:lpstr>
      <vt:lpstr>Base</vt:lpstr>
      <vt:lpstr>ParsiCoin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Hamed ...</dc:creator>
  <cp:lastModifiedBy>Hamed ...</cp:lastModifiedBy>
  <cp:revision>100</cp:revision>
  <dcterms:created xsi:type="dcterms:W3CDTF">2018-12-20T10:49:04Z</dcterms:created>
  <dcterms:modified xsi:type="dcterms:W3CDTF">2018-12-21T22:01:54Z</dcterms:modified>
</cp:coreProperties>
</file>